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1" r:id="rId1"/>
  </p:sldMasterIdLst>
  <p:notesMasterIdLst>
    <p:notesMasterId r:id="rId15"/>
  </p:notesMasterIdLst>
  <p:sldIdLst>
    <p:sldId id="277" r:id="rId2"/>
    <p:sldId id="262" r:id="rId3"/>
    <p:sldId id="271" r:id="rId4"/>
    <p:sldId id="261" r:id="rId5"/>
    <p:sldId id="260" r:id="rId6"/>
    <p:sldId id="266" r:id="rId7"/>
    <p:sldId id="275" r:id="rId8"/>
    <p:sldId id="263" r:id="rId9"/>
    <p:sldId id="267" r:id="rId10"/>
    <p:sldId id="272" r:id="rId11"/>
    <p:sldId id="273" r:id="rId12"/>
    <p:sldId id="274" r:id="rId13"/>
    <p:sldId id="276" r:id="rId14"/>
  </p:sldIdLst>
  <p:sldSz cx="9144000" cy="6858000" type="screen4x3"/>
  <p:notesSz cx="6858000" cy="9144000"/>
  <p:defaultTextStyle>
    <a:defPPr>
      <a:defRPr lang="fr-FR"/>
    </a:defPPr>
    <a:lvl1pPr algn="l" rtl="0" eaLnBrk="0" fontAlgn="base" hangingPunct="0">
      <a:spcBef>
        <a:spcPct val="0"/>
      </a:spcBef>
      <a:spcAft>
        <a:spcPct val="0"/>
      </a:spcAft>
      <a:defRPr sz="2000" kern="1200">
        <a:solidFill>
          <a:srgbClr val="FFFFFF"/>
        </a:solidFill>
        <a:latin typeface="Times New Roman" pitchFamily="18" charset="0"/>
        <a:ea typeface="+mn-ea"/>
        <a:cs typeface="+mn-cs"/>
      </a:defRPr>
    </a:lvl1pPr>
    <a:lvl2pPr marL="457200" algn="l" rtl="0" eaLnBrk="0" fontAlgn="base" hangingPunct="0">
      <a:spcBef>
        <a:spcPct val="0"/>
      </a:spcBef>
      <a:spcAft>
        <a:spcPct val="0"/>
      </a:spcAft>
      <a:defRPr sz="2000" kern="1200">
        <a:solidFill>
          <a:srgbClr val="FFFFFF"/>
        </a:solidFill>
        <a:latin typeface="Times New Roman" pitchFamily="18" charset="0"/>
        <a:ea typeface="+mn-ea"/>
        <a:cs typeface="+mn-cs"/>
      </a:defRPr>
    </a:lvl2pPr>
    <a:lvl3pPr marL="914400" algn="l" rtl="0" eaLnBrk="0" fontAlgn="base" hangingPunct="0">
      <a:spcBef>
        <a:spcPct val="0"/>
      </a:spcBef>
      <a:spcAft>
        <a:spcPct val="0"/>
      </a:spcAft>
      <a:defRPr sz="2000" kern="1200">
        <a:solidFill>
          <a:srgbClr val="FFFFFF"/>
        </a:solidFill>
        <a:latin typeface="Times New Roman" pitchFamily="18" charset="0"/>
        <a:ea typeface="+mn-ea"/>
        <a:cs typeface="+mn-cs"/>
      </a:defRPr>
    </a:lvl3pPr>
    <a:lvl4pPr marL="1371600" algn="l" rtl="0" eaLnBrk="0" fontAlgn="base" hangingPunct="0">
      <a:spcBef>
        <a:spcPct val="0"/>
      </a:spcBef>
      <a:spcAft>
        <a:spcPct val="0"/>
      </a:spcAft>
      <a:defRPr sz="2000" kern="1200">
        <a:solidFill>
          <a:srgbClr val="FFFFFF"/>
        </a:solidFill>
        <a:latin typeface="Times New Roman" pitchFamily="18" charset="0"/>
        <a:ea typeface="+mn-ea"/>
        <a:cs typeface="+mn-cs"/>
      </a:defRPr>
    </a:lvl4pPr>
    <a:lvl5pPr marL="1828800" algn="l" rtl="0" eaLnBrk="0" fontAlgn="base" hangingPunct="0">
      <a:spcBef>
        <a:spcPct val="0"/>
      </a:spcBef>
      <a:spcAft>
        <a:spcPct val="0"/>
      </a:spcAft>
      <a:defRPr sz="2000" kern="1200">
        <a:solidFill>
          <a:srgbClr val="FFFFFF"/>
        </a:solidFill>
        <a:latin typeface="Times New Roman" pitchFamily="18" charset="0"/>
        <a:ea typeface="+mn-ea"/>
        <a:cs typeface="+mn-cs"/>
      </a:defRPr>
    </a:lvl5pPr>
    <a:lvl6pPr marL="2286000" algn="l" defTabSz="914400" rtl="0" eaLnBrk="1" latinLnBrk="0" hangingPunct="1">
      <a:defRPr sz="2000" kern="1200">
        <a:solidFill>
          <a:srgbClr val="FFFFFF"/>
        </a:solidFill>
        <a:latin typeface="Times New Roman" pitchFamily="18" charset="0"/>
        <a:ea typeface="+mn-ea"/>
        <a:cs typeface="+mn-cs"/>
      </a:defRPr>
    </a:lvl6pPr>
    <a:lvl7pPr marL="2743200" algn="l" defTabSz="914400" rtl="0" eaLnBrk="1" latinLnBrk="0" hangingPunct="1">
      <a:defRPr sz="2000" kern="1200">
        <a:solidFill>
          <a:srgbClr val="FFFFFF"/>
        </a:solidFill>
        <a:latin typeface="Times New Roman" pitchFamily="18" charset="0"/>
        <a:ea typeface="+mn-ea"/>
        <a:cs typeface="+mn-cs"/>
      </a:defRPr>
    </a:lvl7pPr>
    <a:lvl8pPr marL="3200400" algn="l" defTabSz="914400" rtl="0" eaLnBrk="1" latinLnBrk="0" hangingPunct="1">
      <a:defRPr sz="2000" kern="1200">
        <a:solidFill>
          <a:srgbClr val="FFFFFF"/>
        </a:solidFill>
        <a:latin typeface="Times New Roman" pitchFamily="18" charset="0"/>
        <a:ea typeface="+mn-ea"/>
        <a:cs typeface="+mn-cs"/>
      </a:defRPr>
    </a:lvl8pPr>
    <a:lvl9pPr marL="3657600" algn="l" defTabSz="914400" rtl="0" eaLnBrk="1" latinLnBrk="0" hangingPunct="1">
      <a:defRPr sz="2000" kern="1200">
        <a:solidFill>
          <a:srgbClr val="FFFFFF"/>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1104">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66FF33"/>
    <a:srgbClr val="669900"/>
    <a:srgbClr val="FFFFCC"/>
    <a:srgbClr val="0000FF"/>
    <a:srgbClr val="FFFF00"/>
    <a:srgbClr val="FFFF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7" autoAdjust="0"/>
    <p:restoredTop sz="94679" autoAdjust="0"/>
  </p:normalViewPr>
  <p:slideViewPr>
    <p:cSldViewPr snapToGrid="0" snapToObjects="1">
      <p:cViewPr varScale="1">
        <p:scale>
          <a:sx n="107" d="100"/>
          <a:sy n="107" d="100"/>
        </p:scale>
        <p:origin x="1734" y="114"/>
      </p:cViewPr>
      <p:guideLst>
        <p:guide orient="horz" pos="2160"/>
        <p:guide pos="110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40" d="100"/>
          <a:sy n="40" d="100"/>
        </p:scale>
        <p:origin x="-1488"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fr-FR"/>
          </a:p>
        </p:txBody>
      </p:sp>
      <p:sp>
        <p:nvSpPr>
          <p:cNvPr id="15363"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fr-FR"/>
          </a:p>
        </p:txBody>
      </p:sp>
      <p:sp>
        <p:nvSpPr>
          <p:cNvPr id="153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5365"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5366"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fr-FR"/>
          </a:p>
        </p:txBody>
      </p:sp>
      <p:sp>
        <p:nvSpPr>
          <p:cNvPr id="15367"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A3B41E73-1158-44EA-A252-F75C890F9495}" type="slidenum">
              <a:rPr lang="fr-FR"/>
              <a:pPr/>
              <a:t>‹N°›</a:t>
            </a:fld>
            <a:endParaRPr lang="fr-FR"/>
          </a:p>
        </p:txBody>
      </p:sp>
    </p:spTree>
    <p:extLst>
      <p:ext uri="{BB962C8B-B14F-4D97-AF65-F5344CB8AC3E}">
        <p14:creationId xmlns:p14="http://schemas.microsoft.com/office/powerpoint/2010/main" val="3294991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170" name="Group 2"/>
          <p:cNvGrpSpPr>
            <a:grpSpLocks/>
          </p:cNvGrpSpPr>
          <p:nvPr/>
        </p:nvGrpSpPr>
        <p:grpSpPr bwMode="auto">
          <a:xfrm>
            <a:off x="457200" y="2363788"/>
            <a:ext cx="8153400" cy="1600200"/>
            <a:chOff x="288" y="1489"/>
            <a:chExt cx="5136" cy="1008"/>
          </a:xfrm>
        </p:grpSpPr>
        <p:sp>
          <p:nvSpPr>
            <p:cNvPr id="7171" name="Arc 3"/>
            <p:cNvSpPr>
              <a:spLocks/>
            </p:cNvSpPr>
            <p:nvPr/>
          </p:nvSpPr>
          <p:spPr bwMode="invGray">
            <a:xfrm>
              <a:off x="3595" y="1489"/>
              <a:ext cx="1829" cy="1008"/>
            </a:xfrm>
            <a:custGeom>
              <a:avLst/>
              <a:gdLst>
                <a:gd name="G0" fmla="+- 312 0 0"/>
                <a:gd name="G1" fmla="+- 21600 0 0"/>
                <a:gd name="G2" fmla="+- 21600 0 0"/>
                <a:gd name="T0" fmla="*/ 300 w 21912"/>
                <a:gd name="T1" fmla="*/ 0 h 43200"/>
                <a:gd name="T2" fmla="*/ 0 w 21912"/>
                <a:gd name="T3" fmla="*/ 43198 h 43200"/>
                <a:gd name="T4" fmla="*/ 312 w 21912"/>
                <a:gd name="T5" fmla="*/ 21600 h 43200"/>
              </a:gdLst>
              <a:ahLst/>
              <a:cxnLst>
                <a:cxn ang="0">
                  <a:pos x="T0" y="T1"/>
                </a:cxn>
                <a:cxn ang="0">
                  <a:pos x="T2" y="T3"/>
                </a:cxn>
                <a:cxn ang="0">
                  <a:pos x="T4" y="T5"/>
                </a:cxn>
              </a:cxnLst>
              <a:rect l="0" t="0" r="r" b="b"/>
              <a:pathLst>
                <a:path w="21912" h="43200" fill="none"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path>
                <a:path w="21912" h="43200" stroke="0"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lnTo>
                    <a:pt x="312" y="21600"/>
                  </a:lnTo>
                  <a:close/>
                </a:path>
              </a:pathLst>
            </a:custGeom>
            <a:gradFill rotWithShape="0">
              <a:gsLst>
                <a:gs pos="0">
                  <a:schemeClr val="bg1"/>
                </a:gs>
                <a:gs pos="100000">
                  <a:srgbClr val="663300"/>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7172" name="Arc 4"/>
            <p:cNvSpPr>
              <a:spLocks/>
            </p:cNvSpPr>
            <p:nvPr/>
          </p:nvSpPr>
          <p:spPr bwMode="invGray">
            <a:xfrm>
              <a:off x="3548" y="1593"/>
              <a:ext cx="1831" cy="800"/>
            </a:xfrm>
            <a:custGeom>
              <a:avLst/>
              <a:gdLst>
                <a:gd name="G0" fmla="+- 324 0 0"/>
                <a:gd name="G1" fmla="+- 21600 0 0"/>
                <a:gd name="G2" fmla="+- 21600 0 0"/>
                <a:gd name="T0" fmla="*/ 312 w 21924"/>
                <a:gd name="T1" fmla="*/ 0 h 43200"/>
                <a:gd name="T2" fmla="*/ 0 w 21924"/>
                <a:gd name="T3" fmla="*/ 43198 h 43200"/>
                <a:gd name="T4" fmla="*/ 324 w 21924"/>
                <a:gd name="T5" fmla="*/ 21600 h 43200"/>
              </a:gdLst>
              <a:ahLst/>
              <a:cxnLst>
                <a:cxn ang="0">
                  <a:pos x="T0" y="T1"/>
                </a:cxn>
                <a:cxn ang="0">
                  <a:pos x="T2" y="T3"/>
                </a:cxn>
                <a:cxn ang="0">
                  <a:pos x="T4" y="T5"/>
                </a:cxn>
              </a:cxnLst>
              <a:rect l="0" t="0" r="r" b="b"/>
              <a:pathLst>
                <a:path w="21924" h="43200" fill="none"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path>
                <a:path w="21924" h="43200" stroke="0"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lnTo>
                    <a:pt x="324" y="21600"/>
                  </a:lnTo>
                  <a:close/>
                </a:path>
              </a:pathLst>
            </a:custGeom>
            <a:gradFill rotWithShape="0">
              <a:gsLst>
                <a:gs pos="0">
                  <a:schemeClr val="bg1"/>
                </a:gs>
                <a:gs pos="100000">
                  <a:srgbClr val="894400"/>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7173" name="Arc 5"/>
            <p:cNvSpPr>
              <a:spLocks/>
            </p:cNvSpPr>
            <p:nvPr/>
          </p:nvSpPr>
          <p:spPr bwMode="invGray">
            <a:xfrm>
              <a:off x="3521" y="1732"/>
              <a:ext cx="1830" cy="522"/>
            </a:xfrm>
            <a:custGeom>
              <a:avLst/>
              <a:gdLst>
                <a:gd name="G0" fmla="+- 325 0 0"/>
                <a:gd name="G1" fmla="+- 21600 0 0"/>
                <a:gd name="G2" fmla="+- 21600 0 0"/>
                <a:gd name="T0" fmla="*/ 313 w 21925"/>
                <a:gd name="T1" fmla="*/ 0 h 43200"/>
                <a:gd name="T2" fmla="*/ 0 w 21925"/>
                <a:gd name="T3" fmla="*/ 43198 h 43200"/>
                <a:gd name="T4" fmla="*/ 325 w 21925"/>
                <a:gd name="T5" fmla="*/ 21600 h 43200"/>
              </a:gdLst>
              <a:ahLst/>
              <a:cxnLst>
                <a:cxn ang="0">
                  <a:pos x="T0" y="T1"/>
                </a:cxn>
                <a:cxn ang="0">
                  <a:pos x="T2" y="T3"/>
                </a:cxn>
                <a:cxn ang="0">
                  <a:pos x="T4" y="T5"/>
                </a:cxn>
              </a:cxnLst>
              <a:rect l="0" t="0" r="r" b="b"/>
              <a:pathLst>
                <a:path w="21925" h="43200" fill="none"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path>
                <a:path w="21925" h="43200" stroke="0"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lnTo>
                    <a:pt x="325" y="21600"/>
                  </a:lnTo>
                  <a:close/>
                </a:path>
              </a:pathLst>
            </a:custGeom>
            <a:gradFill rotWithShape="0">
              <a:gsLst>
                <a:gs pos="0">
                  <a:schemeClr val="bg1"/>
                </a:gs>
                <a:gs pos="100000">
                  <a:srgbClr val="B75B00"/>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7174" name="AutoShape 6"/>
            <p:cNvSpPr>
              <a:spLocks noChangeArrowheads="1"/>
            </p:cNvSpPr>
            <p:nvPr/>
          </p:nvSpPr>
          <p:spPr bwMode="invGray">
            <a:xfrm>
              <a:off x="288" y="1940"/>
              <a:ext cx="4988" cy="104"/>
            </a:xfrm>
            <a:prstGeom prst="roundRect">
              <a:avLst>
                <a:gd name="adj" fmla="val 49995"/>
              </a:avLst>
            </a:prstGeom>
            <a:gradFill rotWithShape="0">
              <a:gsLst>
                <a:gs pos="0">
                  <a:srgbClr val="000000"/>
                </a:gs>
                <a:gs pos="20000">
                  <a:srgbClr val="000040"/>
                </a:gs>
                <a:gs pos="50000">
                  <a:srgbClr val="400040"/>
                </a:gs>
                <a:gs pos="75000">
                  <a:srgbClr val="8F0040"/>
                </a:gs>
                <a:gs pos="89999">
                  <a:srgbClr val="F27300"/>
                </a:gs>
                <a:gs pos="100000">
                  <a:srgbClr val="FFBF0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grpSp>
      <p:sp>
        <p:nvSpPr>
          <p:cNvPr id="7175" name="Rectangle 7"/>
          <p:cNvSpPr>
            <a:spLocks noGrp="1" noChangeArrowheads="1"/>
          </p:cNvSpPr>
          <p:nvPr>
            <p:ph type="ctrTitle" sz="quarter"/>
          </p:nvPr>
        </p:nvSpPr>
        <p:spPr>
          <a:xfrm>
            <a:off x="685800" y="1447800"/>
            <a:ext cx="7772400" cy="1143000"/>
          </a:xfrm>
        </p:spPr>
        <p:txBody>
          <a:bodyPr/>
          <a:lstStyle>
            <a:lvl1pPr>
              <a:defRPr/>
            </a:lvl1pPr>
          </a:lstStyle>
          <a:p>
            <a:pPr lvl="0"/>
            <a:r>
              <a:rPr lang="fr-FR" noProof="0"/>
              <a:t>Cliquez pour modifier le style du titre du masque</a:t>
            </a:r>
          </a:p>
        </p:txBody>
      </p:sp>
      <p:sp>
        <p:nvSpPr>
          <p:cNvPr id="7176" name="Rectangle 8"/>
          <p:cNvSpPr>
            <a:spLocks noGrp="1" noChangeArrowheads="1"/>
          </p:cNvSpPr>
          <p:nvPr>
            <p:ph type="subTitle" sz="quarter" idx="1"/>
          </p:nvPr>
        </p:nvSpPr>
        <p:spPr>
          <a:xfrm>
            <a:off x="1371600" y="3733800"/>
            <a:ext cx="6400800" cy="1752600"/>
          </a:xfrm>
        </p:spPr>
        <p:txBody>
          <a:bodyPr/>
          <a:lstStyle>
            <a:lvl1pPr marL="0" indent="0" algn="ctr">
              <a:buFontTx/>
              <a:buNone/>
              <a:defRPr/>
            </a:lvl1pPr>
          </a:lstStyle>
          <a:p>
            <a:pPr lvl="0"/>
            <a:r>
              <a:rPr lang="fr-FR" noProof="0"/>
              <a:t>Cliquez pour modifier le style des sous-titres du masque</a:t>
            </a:r>
          </a:p>
        </p:txBody>
      </p:sp>
      <p:sp>
        <p:nvSpPr>
          <p:cNvPr id="7177" name="Rectangle 9"/>
          <p:cNvSpPr>
            <a:spLocks noGrp="1" noChangeArrowheads="1"/>
          </p:cNvSpPr>
          <p:nvPr>
            <p:ph type="dt" sz="quarter" idx="2"/>
          </p:nvPr>
        </p:nvSpPr>
        <p:spPr/>
        <p:txBody>
          <a:bodyPr/>
          <a:lstStyle>
            <a:lvl1pPr>
              <a:defRPr/>
            </a:lvl1pPr>
          </a:lstStyle>
          <a:p>
            <a:endParaRPr lang="fr-FR"/>
          </a:p>
        </p:txBody>
      </p:sp>
      <p:sp>
        <p:nvSpPr>
          <p:cNvPr id="7178" name="Rectangle 10"/>
          <p:cNvSpPr>
            <a:spLocks noGrp="1" noChangeArrowheads="1"/>
          </p:cNvSpPr>
          <p:nvPr>
            <p:ph type="ftr" sz="quarter" idx="3"/>
          </p:nvPr>
        </p:nvSpPr>
        <p:spPr/>
        <p:txBody>
          <a:bodyPr/>
          <a:lstStyle>
            <a:lvl1pPr>
              <a:defRPr/>
            </a:lvl1pPr>
          </a:lstStyle>
          <a:p>
            <a:endParaRPr lang="fr-FR"/>
          </a:p>
        </p:txBody>
      </p:sp>
      <p:sp>
        <p:nvSpPr>
          <p:cNvPr id="7179" name="Rectangle 11"/>
          <p:cNvSpPr>
            <a:spLocks noGrp="1" noChangeArrowheads="1"/>
          </p:cNvSpPr>
          <p:nvPr>
            <p:ph type="sldNum" sz="quarter" idx="4"/>
          </p:nvPr>
        </p:nvSpPr>
        <p:spPr/>
        <p:txBody>
          <a:bodyPr/>
          <a:lstStyle>
            <a:lvl1pPr>
              <a:defRPr/>
            </a:lvl1pPr>
          </a:lstStyle>
          <a:p>
            <a:fld id="{EDCBCC89-BD1E-4D85-AAD8-6C22D431831C}" type="slidenum">
              <a:rPr lang="fr-FR"/>
              <a:pPr/>
              <a:t>‹N°›</a:t>
            </a:fld>
            <a:endParaRPr lang="fr-FR"/>
          </a:p>
        </p:txBody>
      </p:sp>
    </p:spTree>
  </p:cSld>
  <p:clrMapOvr>
    <a:masterClrMapping/>
  </p:clrMapOvr>
  <p:transition spd="med">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391FC085-373D-40FF-AD14-6651CEBAF45B}" type="slidenum">
              <a:rPr lang="fr-FR"/>
              <a:pPr/>
              <a:t>‹N°›</a:t>
            </a:fld>
            <a:endParaRPr lang="fr-FR"/>
          </a:p>
        </p:txBody>
      </p:sp>
    </p:spTree>
    <p:extLst>
      <p:ext uri="{BB962C8B-B14F-4D97-AF65-F5344CB8AC3E}">
        <p14:creationId xmlns:p14="http://schemas.microsoft.com/office/powerpoint/2010/main" val="4182262810"/>
      </p:ext>
    </p:extLst>
  </p:cSld>
  <p:clrMapOvr>
    <a:masterClrMapping/>
  </p:clrMapOvr>
  <p:transition spd="med">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15100" y="381000"/>
            <a:ext cx="1943100" cy="5791200"/>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685800" y="381000"/>
            <a:ext cx="5676900" cy="5791200"/>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17540966-3FEC-4DB2-B141-342222D98642}" type="slidenum">
              <a:rPr lang="fr-FR"/>
              <a:pPr/>
              <a:t>‹N°›</a:t>
            </a:fld>
            <a:endParaRPr lang="fr-FR"/>
          </a:p>
        </p:txBody>
      </p:sp>
    </p:spTree>
    <p:extLst>
      <p:ext uri="{BB962C8B-B14F-4D97-AF65-F5344CB8AC3E}">
        <p14:creationId xmlns:p14="http://schemas.microsoft.com/office/powerpoint/2010/main" val="1490453299"/>
      </p:ext>
    </p:extLst>
  </p:cSld>
  <p:clrMapOvr>
    <a:masterClrMapping/>
  </p:clrMapOvr>
  <p:transition spd="med">
    <p:rand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re. Texte et 2 contenus">
    <p:spTree>
      <p:nvGrpSpPr>
        <p:cNvPr id="1" name=""/>
        <p:cNvGrpSpPr/>
        <p:nvPr/>
      </p:nvGrpSpPr>
      <p:grpSpPr>
        <a:xfrm>
          <a:off x="0" y="0"/>
          <a:ext cx="0" cy="0"/>
          <a:chOff x="0" y="0"/>
          <a:chExt cx="0" cy="0"/>
        </a:xfrm>
      </p:grpSpPr>
      <p:sp>
        <p:nvSpPr>
          <p:cNvPr id="2" name="Titre 1"/>
          <p:cNvSpPr>
            <a:spLocks noGrp="1"/>
          </p:cNvSpPr>
          <p:nvPr>
            <p:ph type="title"/>
          </p:nvPr>
        </p:nvSpPr>
        <p:spPr>
          <a:xfrm>
            <a:off x="685800" y="381000"/>
            <a:ext cx="7772400" cy="1143000"/>
          </a:xfrm>
        </p:spPr>
        <p:txBody>
          <a:bodyPr/>
          <a:lstStyle/>
          <a:p>
            <a:r>
              <a:rPr lang="fr-FR"/>
              <a:t>Modifiez le style du titre</a:t>
            </a:r>
          </a:p>
        </p:txBody>
      </p:sp>
      <p:sp>
        <p:nvSpPr>
          <p:cNvPr id="3" name="Espace réservé du texte 2"/>
          <p:cNvSpPr>
            <a:spLocks noGrp="1"/>
          </p:cNvSpPr>
          <p:nvPr>
            <p:ph type="body" sz="half" idx="1"/>
          </p:nvPr>
        </p:nvSpPr>
        <p:spPr>
          <a:xfrm>
            <a:off x="685800" y="2057400"/>
            <a:ext cx="3810000" cy="41148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quarter" idx="2"/>
          </p:nvPr>
        </p:nvSpPr>
        <p:spPr>
          <a:xfrm>
            <a:off x="4648200" y="2057400"/>
            <a:ext cx="3810000" cy="19812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contenu 4"/>
          <p:cNvSpPr>
            <a:spLocks noGrp="1"/>
          </p:cNvSpPr>
          <p:nvPr>
            <p:ph sz="quarter" idx="3"/>
          </p:nvPr>
        </p:nvSpPr>
        <p:spPr>
          <a:xfrm>
            <a:off x="4648200" y="4191000"/>
            <a:ext cx="3810000" cy="19812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e la date 5"/>
          <p:cNvSpPr>
            <a:spLocks noGrp="1"/>
          </p:cNvSpPr>
          <p:nvPr>
            <p:ph type="dt" sz="half" idx="10"/>
          </p:nvPr>
        </p:nvSpPr>
        <p:spPr>
          <a:xfrm>
            <a:off x="685800" y="6324600"/>
            <a:ext cx="1905000" cy="457200"/>
          </a:xfrm>
        </p:spPr>
        <p:txBody>
          <a:bodyPr/>
          <a:lstStyle>
            <a:lvl1pPr>
              <a:defRPr/>
            </a:lvl1pPr>
          </a:lstStyle>
          <a:p>
            <a:endParaRPr lang="fr-FR"/>
          </a:p>
        </p:txBody>
      </p:sp>
      <p:sp>
        <p:nvSpPr>
          <p:cNvPr id="7" name="Espace réservé du pied de page 6"/>
          <p:cNvSpPr>
            <a:spLocks noGrp="1"/>
          </p:cNvSpPr>
          <p:nvPr>
            <p:ph type="ftr" sz="quarter" idx="11"/>
          </p:nvPr>
        </p:nvSpPr>
        <p:spPr>
          <a:xfrm>
            <a:off x="3124200" y="6324600"/>
            <a:ext cx="2895600" cy="457200"/>
          </a:xfrm>
        </p:spPr>
        <p:txBody>
          <a:bodyPr/>
          <a:lstStyle>
            <a:lvl1pPr>
              <a:defRPr/>
            </a:lvl1pPr>
          </a:lstStyle>
          <a:p>
            <a:endParaRPr lang="fr-FR"/>
          </a:p>
        </p:txBody>
      </p:sp>
      <p:sp>
        <p:nvSpPr>
          <p:cNvPr id="8" name="Espace réservé du numéro de diapositive 7"/>
          <p:cNvSpPr>
            <a:spLocks noGrp="1"/>
          </p:cNvSpPr>
          <p:nvPr>
            <p:ph type="sldNum" sz="quarter" idx="12"/>
          </p:nvPr>
        </p:nvSpPr>
        <p:spPr>
          <a:xfrm>
            <a:off x="6553200" y="6324600"/>
            <a:ext cx="1905000" cy="457200"/>
          </a:xfrm>
        </p:spPr>
        <p:txBody>
          <a:bodyPr/>
          <a:lstStyle>
            <a:lvl1pPr>
              <a:defRPr/>
            </a:lvl1pPr>
          </a:lstStyle>
          <a:p>
            <a:fld id="{9F0E1090-8D5B-41C2-96F1-F5B6788E7F1F}" type="slidenum">
              <a:rPr lang="fr-FR"/>
              <a:pPr/>
              <a:t>‹N°›</a:t>
            </a:fld>
            <a:endParaRPr lang="fr-FR"/>
          </a:p>
        </p:txBody>
      </p:sp>
    </p:spTree>
    <p:extLst>
      <p:ext uri="{BB962C8B-B14F-4D97-AF65-F5344CB8AC3E}">
        <p14:creationId xmlns:p14="http://schemas.microsoft.com/office/powerpoint/2010/main" val="136823798"/>
      </p:ext>
    </p:extLst>
  </p:cSld>
  <p:clrMapOvr>
    <a:masterClrMapping/>
  </p:clrMapOvr>
  <p:transition spd="med">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6E77FA65-E8A4-4809-BA2C-E81168D5F423}" type="slidenum">
              <a:rPr lang="fr-FR"/>
              <a:pPr/>
              <a:t>‹N°›</a:t>
            </a:fld>
            <a:endParaRPr lang="fr-FR"/>
          </a:p>
        </p:txBody>
      </p:sp>
    </p:spTree>
    <p:extLst>
      <p:ext uri="{BB962C8B-B14F-4D97-AF65-F5344CB8AC3E}">
        <p14:creationId xmlns:p14="http://schemas.microsoft.com/office/powerpoint/2010/main" val="735290897"/>
      </p:ext>
    </p:extLst>
  </p:cSld>
  <p:clrMapOvr>
    <a:masterClrMapping/>
  </p:clrMapOvr>
  <p:transition spd="med">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Modifiez les styles du texte du masque</a:t>
            </a: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325071BD-A62F-4ABE-B2C7-8FA02084A4C7}" type="slidenum">
              <a:rPr lang="fr-FR"/>
              <a:pPr/>
              <a:t>‹N°›</a:t>
            </a:fld>
            <a:endParaRPr lang="fr-FR"/>
          </a:p>
        </p:txBody>
      </p:sp>
    </p:spTree>
    <p:extLst>
      <p:ext uri="{BB962C8B-B14F-4D97-AF65-F5344CB8AC3E}">
        <p14:creationId xmlns:p14="http://schemas.microsoft.com/office/powerpoint/2010/main" val="2191606849"/>
      </p:ext>
    </p:extLst>
  </p:cSld>
  <p:clrMapOvr>
    <a:masterClrMapping/>
  </p:clrMapOvr>
  <p:transition spd="med">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685800" y="20574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20574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F7DB12C4-BD39-4171-8241-EDCDA907CAAC}" type="slidenum">
              <a:rPr lang="fr-FR"/>
              <a:pPr/>
              <a:t>‹N°›</a:t>
            </a:fld>
            <a:endParaRPr lang="fr-FR"/>
          </a:p>
        </p:txBody>
      </p:sp>
    </p:spTree>
    <p:extLst>
      <p:ext uri="{BB962C8B-B14F-4D97-AF65-F5344CB8AC3E}">
        <p14:creationId xmlns:p14="http://schemas.microsoft.com/office/powerpoint/2010/main" val="3370286902"/>
      </p:ext>
    </p:extLst>
  </p:cSld>
  <p:clrMapOvr>
    <a:masterClrMapping/>
  </p:clrMapOvr>
  <p:transition spd="med">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lvl1pPr>
              <a:defRPr/>
            </a:lvl1pPr>
          </a:lstStyle>
          <a:p>
            <a:endParaRPr lang="fr-FR"/>
          </a:p>
        </p:txBody>
      </p:sp>
      <p:sp>
        <p:nvSpPr>
          <p:cNvPr id="8" name="Espace réservé du pied de page 7"/>
          <p:cNvSpPr>
            <a:spLocks noGrp="1"/>
          </p:cNvSpPr>
          <p:nvPr>
            <p:ph type="ftr" sz="quarter" idx="11"/>
          </p:nvPr>
        </p:nvSpPr>
        <p:spPr/>
        <p:txBody>
          <a:bodyPr/>
          <a:lstStyle>
            <a:lvl1pPr>
              <a:defRPr/>
            </a:lvl1pPr>
          </a:lstStyle>
          <a:p>
            <a:endParaRPr lang="fr-FR"/>
          </a:p>
        </p:txBody>
      </p:sp>
      <p:sp>
        <p:nvSpPr>
          <p:cNvPr id="9" name="Espace réservé du numéro de diapositive 8"/>
          <p:cNvSpPr>
            <a:spLocks noGrp="1"/>
          </p:cNvSpPr>
          <p:nvPr>
            <p:ph type="sldNum" sz="quarter" idx="12"/>
          </p:nvPr>
        </p:nvSpPr>
        <p:spPr/>
        <p:txBody>
          <a:bodyPr/>
          <a:lstStyle>
            <a:lvl1pPr>
              <a:defRPr/>
            </a:lvl1pPr>
          </a:lstStyle>
          <a:p>
            <a:fld id="{554B4C2C-8CF0-46A1-85B8-30E6B0DE0847}" type="slidenum">
              <a:rPr lang="fr-FR"/>
              <a:pPr/>
              <a:t>‹N°›</a:t>
            </a:fld>
            <a:endParaRPr lang="fr-FR"/>
          </a:p>
        </p:txBody>
      </p:sp>
    </p:spTree>
    <p:extLst>
      <p:ext uri="{BB962C8B-B14F-4D97-AF65-F5344CB8AC3E}">
        <p14:creationId xmlns:p14="http://schemas.microsoft.com/office/powerpoint/2010/main" val="2954171634"/>
      </p:ext>
    </p:extLst>
  </p:cSld>
  <p:clrMapOvr>
    <a:masterClrMapping/>
  </p:clrMapOvr>
  <p:transition spd="med">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lvl1pPr>
              <a:defRPr/>
            </a:lvl1pPr>
          </a:lstStyle>
          <a:p>
            <a:endParaRPr lang="fr-FR"/>
          </a:p>
        </p:txBody>
      </p:sp>
      <p:sp>
        <p:nvSpPr>
          <p:cNvPr id="4" name="Espace réservé du pied de page 3"/>
          <p:cNvSpPr>
            <a:spLocks noGrp="1"/>
          </p:cNvSpPr>
          <p:nvPr>
            <p:ph type="ftr" sz="quarter" idx="11"/>
          </p:nvPr>
        </p:nvSpPr>
        <p:spPr/>
        <p:txBody>
          <a:bodyPr/>
          <a:lstStyle>
            <a:lvl1pPr>
              <a:defRPr/>
            </a:lvl1pPr>
          </a:lstStyle>
          <a:p>
            <a:endParaRPr lang="fr-FR"/>
          </a:p>
        </p:txBody>
      </p:sp>
      <p:sp>
        <p:nvSpPr>
          <p:cNvPr id="5" name="Espace réservé du numéro de diapositive 4"/>
          <p:cNvSpPr>
            <a:spLocks noGrp="1"/>
          </p:cNvSpPr>
          <p:nvPr>
            <p:ph type="sldNum" sz="quarter" idx="12"/>
          </p:nvPr>
        </p:nvSpPr>
        <p:spPr/>
        <p:txBody>
          <a:bodyPr/>
          <a:lstStyle>
            <a:lvl1pPr>
              <a:defRPr/>
            </a:lvl1pPr>
          </a:lstStyle>
          <a:p>
            <a:fld id="{65989365-7A84-43FA-95B5-E35DEFD7FD51}" type="slidenum">
              <a:rPr lang="fr-FR"/>
              <a:pPr/>
              <a:t>‹N°›</a:t>
            </a:fld>
            <a:endParaRPr lang="fr-FR"/>
          </a:p>
        </p:txBody>
      </p:sp>
    </p:spTree>
    <p:extLst>
      <p:ext uri="{BB962C8B-B14F-4D97-AF65-F5344CB8AC3E}">
        <p14:creationId xmlns:p14="http://schemas.microsoft.com/office/powerpoint/2010/main" val="2631411316"/>
      </p:ext>
    </p:extLst>
  </p:cSld>
  <p:clrMapOvr>
    <a:masterClrMapping/>
  </p:clrMapOvr>
  <p:transition spd="med">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endParaRPr lang="fr-FR"/>
          </a:p>
        </p:txBody>
      </p:sp>
      <p:sp>
        <p:nvSpPr>
          <p:cNvPr id="3" name="Espace réservé du pied de page 2"/>
          <p:cNvSpPr>
            <a:spLocks noGrp="1"/>
          </p:cNvSpPr>
          <p:nvPr>
            <p:ph type="ftr" sz="quarter" idx="11"/>
          </p:nvPr>
        </p:nvSpPr>
        <p:spPr/>
        <p:txBody>
          <a:bodyPr/>
          <a:lstStyle>
            <a:lvl1pPr>
              <a:defRPr/>
            </a:lvl1pPr>
          </a:lstStyle>
          <a:p>
            <a:endParaRPr lang="fr-FR"/>
          </a:p>
        </p:txBody>
      </p:sp>
      <p:sp>
        <p:nvSpPr>
          <p:cNvPr id="4" name="Espace réservé du numéro de diapositive 3"/>
          <p:cNvSpPr>
            <a:spLocks noGrp="1"/>
          </p:cNvSpPr>
          <p:nvPr>
            <p:ph type="sldNum" sz="quarter" idx="12"/>
          </p:nvPr>
        </p:nvSpPr>
        <p:spPr/>
        <p:txBody>
          <a:bodyPr/>
          <a:lstStyle>
            <a:lvl1pPr>
              <a:defRPr/>
            </a:lvl1pPr>
          </a:lstStyle>
          <a:p>
            <a:fld id="{3799DD55-EE41-4F8E-B8A9-296A5DE2F8DB}" type="slidenum">
              <a:rPr lang="fr-FR"/>
              <a:pPr/>
              <a:t>‹N°›</a:t>
            </a:fld>
            <a:endParaRPr lang="fr-FR"/>
          </a:p>
        </p:txBody>
      </p:sp>
    </p:spTree>
    <p:extLst>
      <p:ext uri="{BB962C8B-B14F-4D97-AF65-F5344CB8AC3E}">
        <p14:creationId xmlns:p14="http://schemas.microsoft.com/office/powerpoint/2010/main" val="2054642958"/>
      </p:ext>
    </p:extLst>
  </p:cSld>
  <p:clrMapOvr>
    <a:masterClrMapping/>
  </p:clrMapOvr>
  <p:transition spd="med">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5CF3CB93-7F3A-400B-B608-EFE349F5CA58}" type="slidenum">
              <a:rPr lang="fr-FR"/>
              <a:pPr/>
              <a:t>‹N°›</a:t>
            </a:fld>
            <a:endParaRPr lang="fr-FR"/>
          </a:p>
        </p:txBody>
      </p:sp>
    </p:spTree>
    <p:extLst>
      <p:ext uri="{BB962C8B-B14F-4D97-AF65-F5344CB8AC3E}">
        <p14:creationId xmlns:p14="http://schemas.microsoft.com/office/powerpoint/2010/main" val="3521097929"/>
      </p:ext>
    </p:extLst>
  </p:cSld>
  <p:clrMapOvr>
    <a:masterClrMapping/>
  </p:clrMapOvr>
  <p:transition spd="med">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095C71F6-B2B7-4E23-8AA1-08F4D115BBAE}" type="slidenum">
              <a:rPr lang="fr-FR"/>
              <a:pPr/>
              <a:t>‹N°›</a:t>
            </a:fld>
            <a:endParaRPr lang="fr-FR"/>
          </a:p>
        </p:txBody>
      </p:sp>
    </p:spTree>
    <p:extLst>
      <p:ext uri="{BB962C8B-B14F-4D97-AF65-F5344CB8AC3E}">
        <p14:creationId xmlns:p14="http://schemas.microsoft.com/office/powerpoint/2010/main" val="3868809537"/>
      </p:ext>
    </p:extLst>
  </p:cSld>
  <p:clrMapOvr>
    <a:masterClrMapping/>
  </p:clrMapOvr>
  <p:transition spd="med">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146" name="Group 2"/>
          <p:cNvGrpSpPr>
            <a:grpSpLocks/>
          </p:cNvGrpSpPr>
          <p:nvPr/>
        </p:nvGrpSpPr>
        <p:grpSpPr bwMode="auto">
          <a:xfrm>
            <a:off x="457200" y="992188"/>
            <a:ext cx="8153400" cy="1600200"/>
            <a:chOff x="288" y="625"/>
            <a:chExt cx="5136" cy="1008"/>
          </a:xfrm>
        </p:grpSpPr>
        <p:sp>
          <p:nvSpPr>
            <p:cNvPr id="6147" name="Arc 3"/>
            <p:cNvSpPr>
              <a:spLocks/>
            </p:cNvSpPr>
            <p:nvPr/>
          </p:nvSpPr>
          <p:spPr bwMode="invGray">
            <a:xfrm>
              <a:off x="3595" y="625"/>
              <a:ext cx="1829" cy="1008"/>
            </a:xfrm>
            <a:custGeom>
              <a:avLst/>
              <a:gdLst>
                <a:gd name="G0" fmla="+- 312 0 0"/>
                <a:gd name="G1" fmla="+- 21600 0 0"/>
                <a:gd name="G2" fmla="+- 21600 0 0"/>
                <a:gd name="T0" fmla="*/ 300 w 21912"/>
                <a:gd name="T1" fmla="*/ 0 h 43200"/>
                <a:gd name="T2" fmla="*/ 0 w 21912"/>
                <a:gd name="T3" fmla="*/ 43198 h 43200"/>
                <a:gd name="T4" fmla="*/ 312 w 21912"/>
                <a:gd name="T5" fmla="*/ 21600 h 43200"/>
              </a:gdLst>
              <a:ahLst/>
              <a:cxnLst>
                <a:cxn ang="0">
                  <a:pos x="T0" y="T1"/>
                </a:cxn>
                <a:cxn ang="0">
                  <a:pos x="T2" y="T3"/>
                </a:cxn>
                <a:cxn ang="0">
                  <a:pos x="T4" y="T5"/>
                </a:cxn>
              </a:cxnLst>
              <a:rect l="0" t="0" r="r" b="b"/>
              <a:pathLst>
                <a:path w="21912" h="43200" fill="none"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path>
                <a:path w="21912" h="43200" stroke="0" extrusionOk="0">
                  <a:moveTo>
                    <a:pt x="300" y="0"/>
                  </a:moveTo>
                  <a:cubicBezTo>
                    <a:pt x="304" y="0"/>
                    <a:pt x="308" y="-1"/>
                    <a:pt x="312" y="0"/>
                  </a:cubicBezTo>
                  <a:cubicBezTo>
                    <a:pt x="12241" y="0"/>
                    <a:pt x="21912" y="9670"/>
                    <a:pt x="21912" y="21600"/>
                  </a:cubicBezTo>
                  <a:cubicBezTo>
                    <a:pt x="21912" y="33529"/>
                    <a:pt x="12241" y="43200"/>
                    <a:pt x="312" y="43200"/>
                  </a:cubicBezTo>
                  <a:cubicBezTo>
                    <a:pt x="207" y="43200"/>
                    <a:pt x="103" y="43199"/>
                    <a:pt x="0" y="43197"/>
                  </a:cubicBezTo>
                  <a:lnTo>
                    <a:pt x="312" y="21600"/>
                  </a:lnTo>
                  <a:close/>
                </a:path>
              </a:pathLst>
            </a:custGeom>
            <a:gradFill rotWithShape="0">
              <a:gsLst>
                <a:gs pos="0">
                  <a:schemeClr val="bg1"/>
                </a:gs>
                <a:gs pos="100000">
                  <a:srgbClr val="663300"/>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6148" name="Arc 4"/>
            <p:cNvSpPr>
              <a:spLocks/>
            </p:cNvSpPr>
            <p:nvPr/>
          </p:nvSpPr>
          <p:spPr bwMode="invGray">
            <a:xfrm>
              <a:off x="3548" y="729"/>
              <a:ext cx="1831" cy="800"/>
            </a:xfrm>
            <a:custGeom>
              <a:avLst/>
              <a:gdLst>
                <a:gd name="G0" fmla="+- 324 0 0"/>
                <a:gd name="G1" fmla="+- 21600 0 0"/>
                <a:gd name="G2" fmla="+- 21600 0 0"/>
                <a:gd name="T0" fmla="*/ 312 w 21924"/>
                <a:gd name="T1" fmla="*/ 0 h 43200"/>
                <a:gd name="T2" fmla="*/ 0 w 21924"/>
                <a:gd name="T3" fmla="*/ 43198 h 43200"/>
                <a:gd name="T4" fmla="*/ 324 w 21924"/>
                <a:gd name="T5" fmla="*/ 21600 h 43200"/>
              </a:gdLst>
              <a:ahLst/>
              <a:cxnLst>
                <a:cxn ang="0">
                  <a:pos x="T0" y="T1"/>
                </a:cxn>
                <a:cxn ang="0">
                  <a:pos x="T2" y="T3"/>
                </a:cxn>
                <a:cxn ang="0">
                  <a:pos x="T4" y="T5"/>
                </a:cxn>
              </a:cxnLst>
              <a:rect l="0" t="0" r="r" b="b"/>
              <a:pathLst>
                <a:path w="21924" h="43200" fill="none"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path>
                <a:path w="21924" h="43200" stroke="0" extrusionOk="0">
                  <a:moveTo>
                    <a:pt x="312" y="0"/>
                  </a:moveTo>
                  <a:cubicBezTo>
                    <a:pt x="316" y="0"/>
                    <a:pt x="320" y="-1"/>
                    <a:pt x="324" y="0"/>
                  </a:cubicBezTo>
                  <a:cubicBezTo>
                    <a:pt x="12253" y="0"/>
                    <a:pt x="21924" y="9670"/>
                    <a:pt x="21924" y="21600"/>
                  </a:cubicBezTo>
                  <a:cubicBezTo>
                    <a:pt x="21924" y="33529"/>
                    <a:pt x="12253" y="43200"/>
                    <a:pt x="324" y="43200"/>
                  </a:cubicBezTo>
                  <a:cubicBezTo>
                    <a:pt x="215" y="43200"/>
                    <a:pt x="107" y="43199"/>
                    <a:pt x="0" y="43197"/>
                  </a:cubicBezTo>
                  <a:lnTo>
                    <a:pt x="324" y="21600"/>
                  </a:lnTo>
                  <a:close/>
                </a:path>
              </a:pathLst>
            </a:custGeom>
            <a:gradFill rotWithShape="0">
              <a:gsLst>
                <a:gs pos="0">
                  <a:schemeClr val="bg1"/>
                </a:gs>
                <a:gs pos="100000">
                  <a:srgbClr val="894400"/>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6149" name="Arc 5"/>
            <p:cNvSpPr>
              <a:spLocks/>
            </p:cNvSpPr>
            <p:nvPr/>
          </p:nvSpPr>
          <p:spPr bwMode="invGray">
            <a:xfrm>
              <a:off x="3521" y="868"/>
              <a:ext cx="1830" cy="522"/>
            </a:xfrm>
            <a:custGeom>
              <a:avLst/>
              <a:gdLst>
                <a:gd name="G0" fmla="+- 325 0 0"/>
                <a:gd name="G1" fmla="+- 21600 0 0"/>
                <a:gd name="G2" fmla="+- 21600 0 0"/>
                <a:gd name="T0" fmla="*/ 313 w 21925"/>
                <a:gd name="T1" fmla="*/ 0 h 43200"/>
                <a:gd name="T2" fmla="*/ 0 w 21925"/>
                <a:gd name="T3" fmla="*/ 43198 h 43200"/>
                <a:gd name="T4" fmla="*/ 325 w 21925"/>
                <a:gd name="T5" fmla="*/ 21600 h 43200"/>
              </a:gdLst>
              <a:ahLst/>
              <a:cxnLst>
                <a:cxn ang="0">
                  <a:pos x="T0" y="T1"/>
                </a:cxn>
                <a:cxn ang="0">
                  <a:pos x="T2" y="T3"/>
                </a:cxn>
                <a:cxn ang="0">
                  <a:pos x="T4" y="T5"/>
                </a:cxn>
              </a:cxnLst>
              <a:rect l="0" t="0" r="r" b="b"/>
              <a:pathLst>
                <a:path w="21925" h="43200" fill="none"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path>
                <a:path w="21925" h="43200" stroke="0" extrusionOk="0">
                  <a:moveTo>
                    <a:pt x="313" y="0"/>
                  </a:moveTo>
                  <a:cubicBezTo>
                    <a:pt x="317" y="0"/>
                    <a:pt x="321" y="-1"/>
                    <a:pt x="325" y="0"/>
                  </a:cubicBezTo>
                  <a:cubicBezTo>
                    <a:pt x="12254" y="0"/>
                    <a:pt x="21925" y="9670"/>
                    <a:pt x="21925" y="21600"/>
                  </a:cubicBezTo>
                  <a:cubicBezTo>
                    <a:pt x="21925" y="33529"/>
                    <a:pt x="12254" y="43200"/>
                    <a:pt x="325" y="43200"/>
                  </a:cubicBezTo>
                  <a:cubicBezTo>
                    <a:pt x="216" y="43200"/>
                    <a:pt x="108" y="43199"/>
                    <a:pt x="0" y="43197"/>
                  </a:cubicBezTo>
                  <a:lnTo>
                    <a:pt x="325" y="21600"/>
                  </a:lnTo>
                  <a:close/>
                </a:path>
              </a:pathLst>
            </a:custGeom>
            <a:gradFill rotWithShape="0">
              <a:gsLst>
                <a:gs pos="0">
                  <a:schemeClr val="bg1"/>
                </a:gs>
                <a:gs pos="100000">
                  <a:srgbClr val="B75B00"/>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6150" name="AutoShape 6"/>
            <p:cNvSpPr>
              <a:spLocks noChangeArrowheads="1"/>
            </p:cNvSpPr>
            <p:nvPr/>
          </p:nvSpPr>
          <p:spPr bwMode="invGray">
            <a:xfrm>
              <a:off x="288" y="1076"/>
              <a:ext cx="4988" cy="104"/>
            </a:xfrm>
            <a:prstGeom prst="roundRect">
              <a:avLst>
                <a:gd name="adj" fmla="val 49995"/>
              </a:avLst>
            </a:prstGeom>
            <a:gradFill rotWithShape="0">
              <a:gsLst>
                <a:gs pos="0">
                  <a:srgbClr val="000000"/>
                </a:gs>
                <a:gs pos="20000">
                  <a:srgbClr val="000040"/>
                </a:gs>
                <a:gs pos="50000">
                  <a:srgbClr val="400040"/>
                </a:gs>
                <a:gs pos="75000">
                  <a:srgbClr val="8F0040"/>
                </a:gs>
                <a:gs pos="89999">
                  <a:srgbClr val="F27300"/>
                </a:gs>
                <a:gs pos="100000">
                  <a:srgbClr val="FFBF0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grpSp>
      <p:sp>
        <p:nvSpPr>
          <p:cNvPr id="6151" name="Rectangle 7"/>
          <p:cNvSpPr>
            <a:spLocks noGrp="1" noChangeArrowheads="1"/>
          </p:cNvSpPr>
          <p:nvPr>
            <p:ph type="title"/>
          </p:nvPr>
        </p:nvSpPr>
        <p:spPr bwMode="auto">
          <a:xfrm>
            <a:off x="685800" y="3810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b" anchorCtr="0" compatLnSpc="1">
            <a:prstTxWarp prst="textNoShape">
              <a:avLst/>
            </a:prstTxWarp>
          </a:bodyPr>
          <a:lstStyle/>
          <a:p>
            <a:pPr lvl="0"/>
            <a:r>
              <a:rPr lang="fr-FR"/>
              <a:t>Cliquez pour modifier le style du titre du masque</a:t>
            </a:r>
          </a:p>
        </p:txBody>
      </p:sp>
      <p:sp>
        <p:nvSpPr>
          <p:cNvPr id="6152" name="Rectangle 8"/>
          <p:cNvSpPr>
            <a:spLocks noGrp="1" noChangeArrowheads="1"/>
          </p:cNvSpPr>
          <p:nvPr>
            <p:ph type="body" idx="1"/>
          </p:nvPr>
        </p:nvSpPr>
        <p:spPr bwMode="auto">
          <a:xfrm>
            <a:off x="685800" y="20574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153" name="Rectangle 9"/>
          <p:cNvSpPr>
            <a:spLocks noGrp="1" noChangeArrowheads="1"/>
          </p:cNvSpPr>
          <p:nvPr>
            <p:ph type="dt" sz="half" idx="2"/>
          </p:nvPr>
        </p:nvSpPr>
        <p:spPr bwMode="auto">
          <a:xfrm>
            <a:off x="685800" y="6324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defRPr sz="1400">
                <a:solidFill>
                  <a:schemeClr val="tx1"/>
                </a:solidFill>
                <a:latin typeface="Arial" charset="0"/>
              </a:defRPr>
            </a:lvl1pPr>
          </a:lstStyle>
          <a:p>
            <a:endParaRPr lang="fr-FR"/>
          </a:p>
        </p:txBody>
      </p:sp>
      <p:sp>
        <p:nvSpPr>
          <p:cNvPr id="6154" name="Rectangle 10"/>
          <p:cNvSpPr>
            <a:spLocks noGrp="1" noChangeArrowheads="1"/>
          </p:cNvSpPr>
          <p:nvPr>
            <p:ph type="ftr" sz="quarter" idx="3"/>
          </p:nvPr>
        </p:nvSpPr>
        <p:spPr bwMode="auto">
          <a:xfrm>
            <a:off x="3124200" y="63246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ctr">
              <a:defRPr sz="1400">
                <a:solidFill>
                  <a:schemeClr val="tx1"/>
                </a:solidFill>
                <a:latin typeface="Arial" charset="0"/>
              </a:defRPr>
            </a:lvl1pPr>
          </a:lstStyle>
          <a:p>
            <a:endParaRPr lang="fr-FR"/>
          </a:p>
        </p:txBody>
      </p:sp>
      <p:sp>
        <p:nvSpPr>
          <p:cNvPr id="6155" name="Rectangle 11"/>
          <p:cNvSpPr>
            <a:spLocks noGrp="1" noChangeArrowheads="1"/>
          </p:cNvSpPr>
          <p:nvPr>
            <p:ph type="sldNum" sz="quarter" idx="4"/>
          </p:nvPr>
        </p:nvSpPr>
        <p:spPr bwMode="auto">
          <a:xfrm>
            <a:off x="6553200" y="6324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r">
              <a:defRPr sz="1400">
                <a:solidFill>
                  <a:schemeClr val="tx1"/>
                </a:solidFill>
                <a:latin typeface="Arial" charset="0"/>
              </a:defRPr>
            </a:lvl1pPr>
          </a:lstStyle>
          <a:p>
            <a:fld id="{64F5B95A-57DA-4D96-8BE4-1B60E1E4720A}" type="slidenum">
              <a:rPr lang="fr-FR"/>
              <a:pPr/>
              <a:t>‹N°›</a:t>
            </a:fld>
            <a:endParaRPr lang="fr-FR"/>
          </a:p>
        </p:txBody>
      </p:sp>
    </p:spTree>
  </p:cSld>
  <p:clrMap bg1="dk2" tx1="lt1" bg2="dk1" tx2="lt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 id="2147483663" r:id="rId12"/>
  </p:sldLayoutIdLst>
  <p:transition spd="med">
    <p:random/>
  </p:transition>
  <p:hf hdr="0" ftr="0" dt="0"/>
  <p:txStyles>
    <p:titleStyle>
      <a:lvl1pPr algn="r" rtl="0" eaLnBrk="0" fontAlgn="base" hangingPunct="0">
        <a:spcBef>
          <a:spcPct val="0"/>
        </a:spcBef>
        <a:spcAft>
          <a:spcPct val="0"/>
        </a:spcAft>
        <a:defRPr sz="4400" i="1">
          <a:solidFill>
            <a:schemeClr val="tx2"/>
          </a:solidFill>
          <a:latin typeface="+mj-lt"/>
          <a:ea typeface="+mj-ea"/>
          <a:cs typeface="+mj-cs"/>
        </a:defRPr>
      </a:lvl1pPr>
      <a:lvl2pPr algn="r" rtl="0" eaLnBrk="0" fontAlgn="base" hangingPunct="0">
        <a:spcBef>
          <a:spcPct val="0"/>
        </a:spcBef>
        <a:spcAft>
          <a:spcPct val="0"/>
        </a:spcAft>
        <a:defRPr sz="4400" i="1">
          <a:solidFill>
            <a:schemeClr val="tx2"/>
          </a:solidFill>
          <a:latin typeface="Times New Roman" pitchFamily="18" charset="0"/>
        </a:defRPr>
      </a:lvl2pPr>
      <a:lvl3pPr algn="r" rtl="0" eaLnBrk="0" fontAlgn="base" hangingPunct="0">
        <a:spcBef>
          <a:spcPct val="0"/>
        </a:spcBef>
        <a:spcAft>
          <a:spcPct val="0"/>
        </a:spcAft>
        <a:defRPr sz="4400" i="1">
          <a:solidFill>
            <a:schemeClr val="tx2"/>
          </a:solidFill>
          <a:latin typeface="Times New Roman" pitchFamily="18" charset="0"/>
        </a:defRPr>
      </a:lvl3pPr>
      <a:lvl4pPr algn="r" rtl="0" eaLnBrk="0" fontAlgn="base" hangingPunct="0">
        <a:spcBef>
          <a:spcPct val="0"/>
        </a:spcBef>
        <a:spcAft>
          <a:spcPct val="0"/>
        </a:spcAft>
        <a:defRPr sz="4400" i="1">
          <a:solidFill>
            <a:schemeClr val="tx2"/>
          </a:solidFill>
          <a:latin typeface="Times New Roman" pitchFamily="18" charset="0"/>
        </a:defRPr>
      </a:lvl4pPr>
      <a:lvl5pPr algn="r" rtl="0" eaLnBrk="0" fontAlgn="base" hangingPunct="0">
        <a:spcBef>
          <a:spcPct val="0"/>
        </a:spcBef>
        <a:spcAft>
          <a:spcPct val="0"/>
        </a:spcAft>
        <a:defRPr sz="4400" i="1">
          <a:solidFill>
            <a:schemeClr val="tx2"/>
          </a:solidFill>
          <a:latin typeface="Times New Roman" pitchFamily="18" charset="0"/>
        </a:defRPr>
      </a:lvl5pPr>
      <a:lvl6pPr marL="457200" algn="r" rtl="0" eaLnBrk="0" fontAlgn="base" hangingPunct="0">
        <a:spcBef>
          <a:spcPct val="0"/>
        </a:spcBef>
        <a:spcAft>
          <a:spcPct val="0"/>
        </a:spcAft>
        <a:defRPr sz="4400" i="1">
          <a:solidFill>
            <a:schemeClr val="tx2"/>
          </a:solidFill>
          <a:latin typeface="Times New Roman" pitchFamily="18" charset="0"/>
        </a:defRPr>
      </a:lvl6pPr>
      <a:lvl7pPr marL="914400" algn="r" rtl="0" eaLnBrk="0" fontAlgn="base" hangingPunct="0">
        <a:spcBef>
          <a:spcPct val="0"/>
        </a:spcBef>
        <a:spcAft>
          <a:spcPct val="0"/>
        </a:spcAft>
        <a:defRPr sz="4400" i="1">
          <a:solidFill>
            <a:schemeClr val="tx2"/>
          </a:solidFill>
          <a:latin typeface="Times New Roman" pitchFamily="18" charset="0"/>
        </a:defRPr>
      </a:lvl7pPr>
      <a:lvl8pPr marL="1371600" algn="r" rtl="0" eaLnBrk="0" fontAlgn="base" hangingPunct="0">
        <a:spcBef>
          <a:spcPct val="0"/>
        </a:spcBef>
        <a:spcAft>
          <a:spcPct val="0"/>
        </a:spcAft>
        <a:defRPr sz="4400" i="1">
          <a:solidFill>
            <a:schemeClr val="tx2"/>
          </a:solidFill>
          <a:latin typeface="Times New Roman" pitchFamily="18" charset="0"/>
        </a:defRPr>
      </a:lvl8pPr>
      <a:lvl9pPr marL="1828800" algn="r" rtl="0" eaLnBrk="0" fontAlgn="base" hangingPunct="0">
        <a:spcBef>
          <a:spcPct val="0"/>
        </a:spcBef>
        <a:spcAft>
          <a:spcPct val="0"/>
        </a:spcAft>
        <a:defRPr sz="4400" i="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tx2"/>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800">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defRPr>
      </a:lvl5pPr>
      <a:lvl6pPr marL="2514600" indent="-228600" algn="l" rtl="0" eaLnBrk="0" fontAlgn="base" hangingPunct="0">
        <a:spcBef>
          <a:spcPct val="20000"/>
        </a:spcBef>
        <a:spcAft>
          <a:spcPct val="0"/>
        </a:spcAft>
        <a:buClr>
          <a:schemeClr val="tx2"/>
        </a:buClr>
        <a:buChar char="•"/>
        <a:defRPr sz="2000">
          <a:solidFill>
            <a:schemeClr val="tx1"/>
          </a:solidFill>
          <a:latin typeface="+mn-lt"/>
        </a:defRPr>
      </a:lvl6pPr>
      <a:lvl7pPr marL="2971800" indent="-228600" algn="l" rtl="0" eaLnBrk="0" fontAlgn="base" hangingPunct="0">
        <a:spcBef>
          <a:spcPct val="20000"/>
        </a:spcBef>
        <a:spcAft>
          <a:spcPct val="0"/>
        </a:spcAft>
        <a:buClr>
          <a:schemeClr val="tx2"/>
        </a:buClr>
        <a:buChar char="•"/>
        <a:defRPr sz="2000">
          <a:solidFill>
            <a:schemeClr val="tx1"/>
          </a:solidFill>
          <a:latin typeface="+mn-lt"/>
        </a:defRPr>
      </a:lvl7pPr>
      <a:lvl8pPr marL="3429000" indent="-228600" algn="l" rtl="0" eaLnBrk="0" fontAlgn="base" hangingPunct="0">
        <a:spcBef>
          <a:spcPct val="20000"/>
        </a:spcBef>
        <a:spcAft>
          <a:spcPct val="0"/>
        </a:spcAft>
        <a:buClr>
          <a:schemeClr val="tx2"/>
        </a:buClr>
        <a:buChar char="•"/>
        <a:defRPr sz="2000">
          <a:solidFill>
            <a:schemeClr val="tx1"/>
          </a:solidFill>
          <a:latin typeface="+mn-lt"/>
        </a:defRPr>
      </a:lvl8pPr>
      <a:lvl9pPr marL="3886200" indent="-228600" algn="l" rtl="0" eaLnBrk="0" fontAlgn="base" hangingPunct="0">
        <a:spcBef>
          <a:spcPct val="20000"/>
        </a:spcBef>
        <a:spcAft>
          <a:spcPct val="0"/>
        </a:spcAft>
        <a:buClr>
          <a:schemeClr val="tx2"/>
        </a:buClr>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6E77FA65-E8A4-4809-BA2C-E81168D5F423}" type="slidenum">
              <a:rPr lang="fr-FR" smtClean="0"/>
              <a:pPr/>
              <a:t>1</a:t>
            </a:fld>
            <a:endParaRPr lang="fr-FR"/>
          </a:p>
        </p:txBody>
      </p:sp>
      <p:sp>
        <p:nvSpPr>
          <p:cNvPr id="9" name="ZoneTexte 8">
            <a:extLst>
              <a:ext uri="{FF2B5EF4-FFF2-40B4-BE49-F238E27FC236}">
                <a16:creationId xmlns:a16="http://schemas.microsoft.com/office/drawing/2014/main" id="{B70F4E9B-4C3C-06DB-9E40-4266A74D8792}"/>
              </a:ext>
            </a:extLst>
          </p:cNvPr>
          <p:cNvSpPr txBox="1"/>
          <p:nvPr/>
        </p:nvSpPr>
        <p:spPr>
          <a:xfrm>
            <a:off x="1864659" y="2931459"/>
            <a:ext cx="5414682" cy="830997"/>
          </a:xfrm>
          <a:prstGeom prst="rect">
            <a:avLst/>
          </a:prstGeom>
          <a:noFill/>
        </p:spPr>
        <p:txBody>
          <a:bodyPr wrap="square" rtlCol="0">
            <a:spAutoFit/>
          </a:bodyPr>
          <a:lstStyle/>
          <a:p>
            <a:r>
              <a:rPr lang="fr-FR" sz="4800" dirty="0"/>
              <a:t>Se tenir au courant !</a:t>
            </a:r>
          </a:p>
        </p:txBody>
      </p:sp>
    </p:spTree>
    <p:extLst>
      <p:ext uri="{BB962C8B-B14F-4D97-AF65-F5344CB8AC3E}">
        <p14:creationId xmlns:p14="http://schemas.microsoft.com/office/powerpoint/2010/main" val="2859839771"/>
      </p:ext>
    </p:extLst>
  </p:cSld>
  <p:clrMapOvr>
    <a:masterClrMapping/>
  </p:clrMapOvr>
  <p:transition spd="med">
    <p:random/>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3"/>
          <p:cNvSpPr>
            <a:spLocks noGrp="1"/>
          </p:cNvSpPr>
          <p:nvPr>
            <p:ph type="sldNum" sz="quarter" idx="12"/>
          </p:nvPr>
        </p:nvSpPr>
        <p:spPr/>
        <p:txBody>
          <a:bodyPr/>
          <a:lstStyle/>
          <a:p>
            <a:fld id="{54A28E24-39C3-450E-8E54-3B5306ACACF4}" type="slidenum">
              <a:rPr lang="fr-FR"/>
              <a:pPr/>
              <a:t>10</a:t>
            </a:fld>
            <a:endParaRPr lang="fr-FR"/>
          </a:p>
        </p:txBody>
      </p:sp>
      <p:sp>
        <p:nvSpPr>
          <p:cNvPr id="29698" name="Rectangle 2"/>
          <p:cNvSpPr>
            <a:spLocks noChangeArrowheads="1"/>
          </p:cNvSpPr>
          <p:nvPr/>
        </p:nvSpPr>
        <p:spPr bwMode="auto">
          <a:xfrm>
            <a:off x="304800" y="671513"/>
            <a:ext cx="8461375" cy="3127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fr-FR" sz="2800">
                <a:solidFill>
                  <a:schemeClr val="tx2"/>
                </a:solidFill>
              </a:rPr>
              <a:t>L’ion  Fe</a:t>
            </a:r>
            <a:r>
              <a:rPr lang="fr-FR" sz="2800" baseline="30000">
                <a:solidFill>
                  <a:schemeClr val="tx2"/>
                </a:solidFill>
              </a:rPr>
              <a:t>3+</a:t>
            </a:r>
            <a:r>
              <a:rPr lang="fr-FR" sz="2800" baseline="-25000">
                <a:solidFill>
                  <a:schemeClr val="tx2"/>
                </a:solidFill>
              </a:rPr>
              <a:t> </a:t>
            </a:r>
            <a:r>
              <a:rPr lang="fr-FR" sz="2800">
                <a:solidFill>
                  <a:schemeClr val="tx2"/>
                </a:solidFill>
              </a:rPr>
              <a:t> se comporte ici comme un oxydant alors que l’ion iodure I</a:t>
            </a:r>
            <a:r>
              <a:rPr lang="fr-FR" sz="3200" baseline="30000">
                <a:solidFill>
                  <a:schemeClr val="tx2"/>
                </a:solidFill>
              </a:rPr>
              <a:t>-</a:t>
            </a:r>
            <a:r>
              <a:rPr lang="fr-FR" sz="2800" baseline="30000">
                <a:solidFill>
                  <a:schemeClr val="tx2"/>
                </a:solidFill>
              </a:rPr>
              <a:t> </a:t>
            </a:r>
            <a:r>
              <a:rPr lang="fr-FR" sz="2800">
                <a:solidFill>
                  <a:schemeClr val="tx2"/>
                </a:solidFill>
              </a:rPr>
              <a:t>se comporte comme un réducteur. Nous avons mis en œuvre deux nouveaux couples : </a:t>
            </a:r>
            <a:r>
              <a:rPr lang="fr-FR" sz="2800">
                <a:solidFill>
                  <a:schemeClr val="tx2"/>
                </a:solidFill>
                <a:sym typeface="Wingdings" pitchFamily="2" charset="2"/>
              </a:rPr>
              <a:t>I</a:t>
            </a:r>
            <a:r>
              <a:rPr lang="fr-FR" sz="2800" baseline="-25000">
                <a:solidFill>
                  <a:schemeClr val="tx2"/>
                </a:solidFill>
                <a:sym typeface="Wingdings" pitchFamily="2" charset="2"/>
              </a:rPr>
              <a:t>2</a:t>
            </a:r>
            <a:r>
              <a:rPr lang="fr-FR" sz="2800">
                <a:solidFill>
                  <a:schemeClr val="tx2"/>
                </a:solidFill>
                <a:sym typeface="Wingdings" pitchFamily="2" charset="2"/>
              </a:rPr>
              <a:t>/</a:t>
            </a:r>
            <a:r>
              <a:rPr lang="fr-FR" sz="2800">
                <a:solidFill>
                  <a:schemeClr val="tx2"/>
                </a:solidFill>
              </a:rPr>
              <a:t>I</a:t>
            </a:r>
            <a:r>
              <a:rPr lang="fr-FR" sz="3200" baseline="30000">
                <a:solidFill>
                  <a:schemeClr val="tx2"/>
                </a:solidFill>
              </a:rPr>
              <a:t>-</a:t>
            </a:r>
            <a:r>
              <a:rPr lang="fr-FR" sz="2800" baseline="30000">
                <a:solidFill>
                  <a:schemeClr val="tx2"/>
                </a:solidFill>
              </a:rPr>
              <a:t> </a:t>
            </a:r>
            <a:r>
              <a:rPr lang="fr-FR" sz="2800">
                <a:solidFill>
                  <a:schemeClr val="tx2"/>
                </a:solidFill>
              </a:rPr>
              <a:t> et  Fe</a:t>
            </a:r>
            <a:r>
              <a:rPr lang="fr-FR" sz="2800" baseline="30000">
                <a:solidFill>
                  <a:schemeClr val="tx2"/>
                </a:solidFill>
              </a:rPr>
              <a:t>3+</a:t>
            </a:r>
            <a:r>
              <a:rPr lang="fr-FR" sz="2800">
                <a:solidFill>
                  <a:schemeClr val="tx2"/>
                </a:solidFill>
              </a:rPr>
              <a:t>/Fe</a:t>
            </a:r>
            <a:r>
              <a:rPr lang="fr-FR" sz="2800" baseline="30000">
                <a:solidFill>
                  <a:schemeClr val="tx2"/>
                </a:solidFill>
              </a:rPr>
              <a:t>2+</a:t>
            </a:r>
            <a:r>
              <a:rPr lang="fr-FR" sz="2800">
                <a:solidFill>
                  <a:schemeClr val="tx2"/>
                </a:solidFill>
              </a:rPr>
              <a:t>.</a:t>
            </a:r>
          </a:p>
          <a:p>
            <a:endParaRPr lang="fr-FR" sz="500" baseline="-25000">
              <a:solidFill>
                <a:schemeClr val="tx2"/>
              </a:solidFill>
            </a:endParaRPr>
          </a:p>
          <a:p>
            <a:r>
              <a:rPr lang="fr-FR" sz="2800">
                <a:solidFill>
                  <a:schemeClr val="tx2"/>
                </a:solidFill>
              </a:rPr>
              <a:t>Remarquons que l’ion Fe</a:t>
            </a:r>
            <a:r>
              <a:rPr lang="fr-FR" sz="2800" baseline="30000">
                <a:solidFill>
                  <a:schemeClr val="tx2"/>
                </a:solidFill>
              </a:rPr>
              <a:t>2+</a:t>
            </a:r>
            <a:r>
              <a:rPr lang="fr-FR" sz="2800">
                <a:solidFill>
                  <a:schemeClr val="tx2"/>
                </a:solidFill>
              </a:rPr>
              <a:t> peut être réducteur, dans le couple </a:t>
            </a:r>
          </a:p>
          <a:p>
            <a:r>
              <a:rPr lang="fr-FR" sz="2800">
                <a:solidFill>
                  <a:schemeClr val="tx2"/>
                </a:solidFill>
              </a:rPr>
              <a:t>Fe</a:t>
            </a:r>
            <a:r>
              <a:rPr lang="fr-FR" sz="2800" baseline="30000">
                <a:solidFill>
                  <a:schemeClr val="tx2"/>
                </a:solidFill>
              </a:rPr>
              <a:t>3+</a:t>
            </a:r>
            <a:r>
              <a:rPr lang="fr-FR" sz="2800">
                <a:solidFill>
                  <a:schemeClr val="tx2"/>
                </a:solidFill>
              </a:rPr>
              <a:t>/Fe</a:t>
            </a:r>
            <a:r>
              <a:rPr lang="fr-FR" sz="2800" baseline="30000">
                <a:solidFill>
                  <a:schemeClr val="tx2"/>
                </a:solidFill>
              </a:rPr>
              <a:t>2+</a:t>
            </a:r>
            <a:r>
              <a:rPr lang="fr-FR" sz="2800">
                <a:solidFill>
                  <a:schemeClr val="tx2"/>
                </a:solidFill>
              </a:rPr>
              <a:t>, ou oxydant, dans le couple Fe</a:t>
            </a:r>
            <a:r>
              <a:rPr lang="fr-FR" sz="2800" baseline="30000">
                <a:solidFill>
                  <a:schemeClr val="tx2"/>
                </a:solidFill>
              </a:rPr>
              <a:t>2+</a:t>
            </a:r>
            <a:r>
              <a:rPr lang="fr-FR" sz="2800">
                <a:solidFill>
                  <a:schemeClr val="tx2"/>
                </a:solidFill>
              </a:rPr>
              <a:t>/Fe.</a:t>
            </a:r>
          </a:p>
        </p:txBody>
      </p:sp>
      <p:sp>
        <p:nvSpPr>
          <p:cNvPr id="29700" name="Text Box 4"/>
          <p:cNvSpPr txBox="1">
            <a:spLocks noChangeArrowheads="1"/>
          </p:cNvSpPr>
          <p:nvPr/>
        </p:nvSpPr>
        <p:spPr bwMode="auto">
          <a:xfrm>
            <a:off x="304800" y="4122738"/>
            <a:ext cx="8215313" cy="180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fr-FR" sz="2800">
                <a:solidFill>
                  <a:schemeClr val="tx2"/>
                </a:solidFill>
              </a:rPr>
              <a:t>Des couples beaucoup plus complexes existent, dont les formes oxydées et réduites n’apparaissent pas au premier abord comme liées par un échange d’électrons. Citons, par exemple, le couple MnO</a:t>
            </a:r>
            <a:r>
              <a:rPr lang="fr-FR" sz="2800" baseline="-25000">
                <a:solidFill>
                  <a:schemeClr val="tx2"/>
                </a:solidFill>
              </a:rPr>
              <a:t>4</a:t>
            </a:r>
            <a:r>
              <a:rPr lang="fr-FR" sz="3200" baseline="30000">
                <a:solidFill>
                  <a:schemeClr val="tx2"/>
                </a:solidFill>
              </a:rPr>
              <a:t>-</a:t>
            </a:r>
            <a:r>
              <a:rPr lang="fr-FR" sz="2800">
                <a:solidFill>
                  <a:schemeClr val="tx2"/>
                </a:solidFill>
              </a:rPr>
              <a:t>/Mn</a:t>
            </a:r>
            <a:r>
              <a:rPr lang="fr-FR" sz="2800" baseline="30000">
                <a:solidFill>
                  <a:schemeClr val="tx2"/>
                </a:solidFill>
              </a:rPr>
              <a:t>2+</a:t>
            </a:r>
            <a:endParaRPr lang="fr-FR" sz="2800">
              <a:solidFill>
                <a:schemeClr val="tx2"/>
              </a:solidFill>
            </a:endParaRPr>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9698"/>
                                        </p:tgtEl>
                                        <p:attrNameLst>
                                          <p:attrName>style.visibility</p:attrName>
                                        </p:attrNameLst>
                                      </p:cBhvr>
                                      <p:to>
                                        <p:strVal val="visible"/>
                                      </p:to>
                                    </p:set>
                                    <p:anim calcmode="lin" valueType="num">
                                      <p:cBhvr>
                                        <p:cTn id="7" dur="500" fill="hold"/>
                                        <p:tgtEl>
                                          <p:spTgt spid="29698"/>
                                        </p:tgtEl>
                                        <p:attrNameLst>
                                          <p:attrName>ppt_w</p:attrName>
                                        </p:attrNameLst>
                                      </p:cBhvr>
                                      <p:tavLst>
                                        <p:tav tm="0">
                                          <p:val>
                                            <p:fltVal val="0"/>
                                          </p:val>
                                        </p:tav>
                                        <p:tav tm="100000">
                                          <p:val>
                                            <p:strVal val="#ppt_w"/>
                                          </p:val>
                                        </p:tav>
                                      </p:tavLst>
                                    </p:anim>
                                    <p:anim calcmode="lin" valueType="num">
                                      <p:cBhvr>
                                        <p:cTn id="8" dur="500" fill="hold"/>
                                        <p:tgtEl>
                                          <p:spTgt spid="29698"/>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29700"/>
                                        </p:tgtEl>
                                        <p:attrNameLst>
                                          <p:attrName>style.visibility</p:attrName>
                                        </p:attrNameLst>
                                      </p:cBhvr>
                                      <p:to>
                                        <p:strVal val="visible"/>
                                      </p:to>
                                    </p:set>
                                    <p:anim calcmode="lin" valueType="num">
                                      <p:cBhvr>
                                        <p:cTn id="13" dur="500" fill="hold"/>
                                        <p:tgtEl>
                                          <p:spTgt spid="29700"/>
                                        </p:tgtEl>
                                        <p:attrNameLst>
                                          <p:attrName>ppt_w</p:attrName>
                                        </p:attrNameLst>
                                      </p:cBhvr>
                                      <p:tavLst>
                                        <p:tav tm="0">
                                          <p:val>
                                            <p:fltVal val="0"/>
                                          </p:val>
                                        </p:tav>
                                        <p:tav tm="100000">
                                          <p:val>
                                            <p:strVal val="#ppt_w"/>
                                          </p:val>
                                        </p:tav>
                                      </p:tavLst>
                                    </p:anim>
                                    <p:anim calcmode="lin" valueType="num">
                                      <p:cBhvr>
                                        <p:cTn id="14" dur="500" fill="hold"/>
                                        <p:tgtEl>
                                          <p:spTgt spid="2970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autoUpdateAnimBg="0"/>
      <p:bldP spid="29700"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Espace réservé du numéro de diapositive 7"/>
          <p:cNvSpPr>
            <a:spLocks noGrp="1"/>
          </p:cNvSpPr>
          <p:nvPr>
            <p:ph type="sldNum" sz="quarter" idx="12"/>
          </p:nvPr>
        </p:nvSpPr>
        <p:spPr/>
        <p:txBody>
          <a:bodyPr/>
          <a:lstStyle/>
          <a:p>
            <a:fld id="{827D99CF-27DC-4354-BBDB-B42828B65FB8}" type="slidenum">
              <a:rPr lang="fr-FR"/>
              <a:pPr/>
              <a:t>11</a:t>
            </a:fld>
            <a:endParaRPr lang="fr-FR"/>
          </a:p>
        </p:txBody>
      </p:sp>
      <p:sp>
        <p:nvSpPr>
          <p:cNvPr id="31746" name="Rectangle 2"/>
          <p:cNvSpPr>
            <a:spLocks noGrp="1" noChangeArrowheads="1"/>
          </p:cNvSpPr>
          <p:nvPr>
            <p:ph type="title"/>
          </p:nvPr>
        </p:nvSpPr>
        <p:spPr>
          <a:xfrm>
            <a:off x="654050" y="512748"/>
            <a:ext cx="7772400" cy="461473"/>
          </a:xfrm>
        </p:spPr>
        <p:txBody>
          <a:bodyPr/>
          <a:lstStyle/>
          <a:p>
            <a:pPr algn="l"/>
            <a:r>
              <a:rPr lang="fr-FR" sz="2400" b="1" dirty="0">
                <a:solidFill>
                  <a:srgbClr val="66FF33"/>
                </a:solidFill>
              </a:rPr>
              <a:t>Comment modéliser une transformation d’oxydoréduction?</a:t>
            </a:r>
          </a:p>
        </p:txBody>
      </p:sp>
      <p:sp>
        <p:nvSpPr>
          <p:cNvPr id="31747" name="Rectangle 3"/>
          <p:cNvSpPr>
            <a:spLocks noGrp="1" noChangeArrowheads="1"/>
          </p:cNvSpPr>
          <p:nvPr>
            <p:ph type="body" sz="half" idx="1"/>
          </p:nvPr>
        </p:nvSpPr>
        <p:spPr>
          <a:xfrm>
            <a:off x="685800" y="1320800"/>
            <a:ext cx="8008938" cy="933450"/>
          </a:xfrm>
        </p:spPr>
        <p:txBody>
          <a:bodyPr/>
          <a:lstStyle/>
          <a:p>
            <a:pPr>
              <a:buFontTx/>
              <a:buNone/>
            </a:pPr>
            <a:r>
              <a:rPr lang="fr-FR" sz="2400" dirty="0">
                <a:solidFill>
                  <a:schemeClr val="tx2"/>
                </a:solidFill>
              </a:rPr>
              <a:t>Une réaction d’oxydoréduction met en jeu deux couples </a:t>
            </a:r>
            <a:r>
              <a:rPr lang="fr-FR" sz="2400" dirty="0" err="1">
                <a:solidFill>
                  <a:schemeClr val="tx2"/>
                </a:solidFill>
              </a:rPr>
              <a:t>rédox</a:t>
            </a:r>
            <a:r>
              <a:rPr lang="fr-FR" sz="2400" dirty="0">
                <a:solidFill>
                  <a:schemeClr val="tx2"/>
                </a:solidFill>
              </a:rPr>
              <a:t>. </a:t>
            </a:r>
          </a:p>
        </p:txBody>
      </p:sp>
      <p:graphicFrame>
        <p:nvGraphicFramePr>
          <p:cNvPr id="31805" name="Group 61"/>
          <p:cNvGraphicFramePr>
            <a:graphicFrameLocks noGrp="1"/>
          </p:cNvGraphicFramePr>
          <p:nvPr>
            <p:ph sz="quarter" idx="2"/>
          </p:nvPr>
        </p:nvGraphicFramePr>
        <p:xfrm>
          <a:off x="685800" y="4467225"/>
          <a:ext cx="7586663" cy="518160"/>
        </p:xfrm>
        <a:graphic>
          <a:graphicData uri="http://schemas.openxmlformats.org/drawingml/2006/table">
            <a:tbl>
              <a:tblPr/>
              <a:tblGrid>
                <a:gridCol w="2238375">
                  <a:extLst>
                    <a:ext uri="{9D8B030D-6E8A-4147-A177-3AD203B41FA5}">
                      <a16:colId xmlns:a16="http://schemas.microsoft.com/office/drawing/2014/main" val="20000"/>
                    </a:ext>
                  </a:extLst>
                </a:gridCol>
                <a:gridCol w="858838">
                  <a:extLst>
                    <a:ext uri="{9D8B030D-6E8A-4147-A177-3AD203B41FA5}">
                      <a16:colId xmlns:a16="http://schemas.microsoft.com/office/drawing/2014/main" val="20001"/>
                    </a:ext>
                  </a:extLst>
                </a:gridCol>
                <a:gridCol w="3671887">
                  <a:extLst>
                    <a:ext uri="{9D8B030D-6E8A-4147-A177-3AD203B41FA5}">
                      <a16:colId xmlns:a16="http://schemas.microsoft.com/office/drawing/2014/main" val="20002"/>
                    </a:ext>
                  </a:extLst>
                </a:gridCol>
                <a:gridCol w="817563">
                  <a:extLst>
                    <a:ext uri="{9D8B030D-6E8A-4147-A177-3AD203B41FA5}">
                      <a16:colId xmlns:a16="http://schemas.microsoft.com/office/drawing/2014/main" val="20003"/>
                    </a:ext>
                  </a:extLst>
                </a:gridCol>
              </a:tblGrid>
              <a:tr h="482600">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fr-FR" sz="2400" b="0" i="0" u="none" strike="noStrike" cap="none" normalizeH="0" baseline="0">
                          <a:ln>
                            <a:noFill/>
                          </a:ln>
                          <a:solidFill>
                            <a:schemeClr val="tx2"/>
                          </a:solidFill>
                          <a:effectLst/>
                          <a:latin typeface="Times New Roman" pitchFamily="18" charset="0"/>
                        </a:rPr>
                        <a:t>réducteur 1</a:t>
                      </a:r>
                    </a:p>
                  </a:txBody>
                  <a:tcPr horzOverflow="overflow">
                    <a:lnL cap="flat">
                      <a:noFill/>
                    </a:lnL>
                    <a:lnR>
                      <a:noFill/>
                    </a:lnR>
                    <a:lnT cap="fla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fr-FR" sz="2400" b="0" i="0" u="none" strike="noStrike" cap="none" normalizeH="0" baseline="0">
                          <a:ln>
                            <a:noFill/>
                          </a:ln>
                          <a:solidFill>
                            <a:schemeClr val="tx2"/>
                          </a:solidFill>
                          <a:effectLst/>
                          <a:latin typeface="Times New Roman" pitchFamily="18" charset="0"/>
                        </a:rPr>
                        <a:t> =</a:t>
                      </a:r>
                    </a:p>
                  </a:txBody>
                  <a:tcPr horzOverflow="overflow">
                    <a:lnL>
                      <a:noFill/>
                    </a:lnL>
                    <a:lnR>
                      <a:noFill/>
                    </a:lnR>
                    <a:lnT cap="fla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fr-FR" sz="2400" b="0" i="0" u="none" strike="noStrike" cap="none" normalizeH="0" baseline="0">
                          <a:ln>
                            <a:noFill/>
                          </a:ln>
                          <a:solidFill>
                            <a:schemeClr val="tx2"/>
                          </a:solidFill>
                          <a:effectLst/>
                          <a:latin typeface="Times New Roman" pitchFamily="18" charset="0"/>
                        </a:rPr>
                        <a:t>oxydant 1</a:t>
                      </a:r>
                      <a:r>
                        <a:rPr kumimoji="0" lang="fr-FR" sz="2800" b="0" i="0" u="none" strike="noStrike" cap="none" normalizeH="0" baseline="0">
                          <a:ln>
                            <a:noFill/>
                          </a:ln>
                          <a:solidFill>
                            <a:schemeClr val="tx1"/>
                          </a:solidFill>
                          <a:effectLst/>
                          <a:latin typeface="Times New Roman" pitchFamily="18" charset="0"/>
                        </a:rPr>
                        <a:t> </a:t>
                      </a:r>
                      <a:r>
                        <a:rPr kumimoji="0" lang="fr-FR" sz="2400" b="0" i="0" u="none" strike="noStrike" cap="none" normalizeH="0" baseline="0">
                          <a:ln>
                            <a:noFill/>
                          </a:ln>
                          <a:solidFill>
                            <a:schemeClr val="tx2"/>
                          </a:solidFill>
                          <a:effectLst/>
                          <a:latin typeface="Times New Roman" pitchFamily="18" charset="0"/>
                        </a:rPr>
                        <a:t>+ n</a:t>
                      </a:r>
                      <a:r>
                        <a:rPr kumimoji="0" lang="fr-FR" sz="2400" b="0" i="0" u="none" strike="noStrike" cap="none" normalizeH="0" baseline="-25000">
                          <a:ln>
                            <a:noFill/>
                          </a:ln>
                          <a:solidFill>
                            <a:schemeClr val="tx2"/>
                          </a:solidFill>
                          <a:effectLst/>
                          <a:latin typeface="Times New Roman" pitchFamily="18" charset="0"/>
                        </a:rPr>
                        <a:t>1</a:t>
                      </a:r>
                      <a:r>
                        <a:rPr kumimoji="0" lang="fr-FR" sz="2400" b="0" i="0" u="none" strike="noStrike" cap="none" normalizeH="0" baseline="0">
                          <a:ln>
                            <a:noFill/>
                          </a:ln>
                          <a:solidFill>
                            <a:schemeClr val="tx2"/>
                          </a:solidFill>
                          <a:effectLst/>
                          <a:latin typeface="Times New Roman" pitchFamily="18" charset="0"/>
                        </a:rPr>
                        <a:t>e</a:t>
                      </a:r>
                      <a:r>
                        <a:rPr kumimoji="0" lang="fr-FR" sz="2400" b="0" i="0" u="none" strike="noStrike" cap="none" normalizeH="0" baseline="30000">
                          <a:ln>
                            <a:noFill/>
                          </a:ln>
                          <a:solidFill>
                            <a:schemeClr val="tx2"/>
                          </a:solidFill>
                          <a:effectLst/>
                          <a:latin typeface="Times New Roman" pitchFamily="18" charset="0"/>
                        </a:rPr>
                        <a:t>-</a:t>
                      </a:r>
                      <a:endParaRPr kumimoji="0" lang="fr-FR" sz="2400" b="0" i="0" u="none" strike="noStrike" cap="none" normalizeH="0" baseline="0">
                        <a:ln>
                          <a:noFill/>
                        </a:ln>
                        <a:solidFill>
                          <a:schemeClr val="tx2"/>
                        </a:solidFill>
                        <a:effectLst/>
                        <a:latin typeface="Times New Roman" pitchFamily="18" charset="0"/>
                      </a:endParaRPr>
                    </a:p>
                  </a:txBody>
                  <a:tcPr horzOverflow="overflow">
                    <a:lnL>
                      <a:noFill/>
                    </a:lnL>
                    <a:lnR>
                      <a:noFill/>
                    </a:lnR>
                    <a:lnT cap="fla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fr-FR" sz="2400" b="0" i="0" u="none" strike="noStrike" cap="none" normalizeH="0" baseline="0">
                          <a:ln>
                            <a:noFill/>
                          </a:ln>
                          <a:solidFill>
                            <a:schemeClr val="tx2"/>
                          </a:solidFill>
                          <a:effectLst/>
                          <a:latin typeface="Times New Roman" pitchFamily="18" charset="0"/>
                        </a:rPr>
                        <a:t>× n</a:t>
                      </a:r>
                      <a:r>
                        <a:rPr kumimoji="0" lang="fr-FR" sz="2400" b="0" i="0" u="none" strike="noStrike" cap="none" normalizeH="0" baseline="-25000">
                          <a:ln>
                            <a:noFill/>
                          </a:ln>
                          <a:solidFill>
                            <a:schemeClr val="tx2"/>
                          </a:solidFill>
                          <a:effectLst/>
                          <a:latin typeface="Times New Roman" pitchFamily="18" charset="0"/>
                        </a:rPr>
                        <a:t>2</a:t>
                      </a:r>
                      <a:r>
                        <a:rPr kumimoji="0" lang="fr-FR" sz="2800" b="0" i="0" u="none" strike="noStrike" cap="none" normalizeH="0" baseline="0">
                          <a:ln>
                            <a:noFill/>
                          </a:ln>
                          <a:solidFill>
                            <a:schemeClr val="tx1"/>
                          </a:solidFill>
                          <a:effectLst/>
                          <a:latin typeface="Times New Roman" pitchFamily="18" charset="0"/>
                        </a:rPr>
                        <a:t> </a:t>
                      </a:r>
                    </a:p>
                  </a:txBody>
                  <a:tcPr horzOverflow="overflow">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0"/>
                  </a:ext>
                </a:extLst>
              </a:tr>
            </a:tbl>
          </a:graphicData>
        </a:graphic>
      </p:graphicFrame>
      <p:sp>
        <p:nvSpPr>
          <p:cNvPr id="31748" name="Text Box 4"/>
          <p:cNvSpPr txBox="1">
            <a:spLocks noChangeArrowheads="1"/>
          </p:cNvSpPr>
          <p:nvPr/>
        </p:nvSpPr>
        <p:spPr bwMode="auto">
          <a:xfrm>
            <a:off x="685800" y="2051050"/>
            <a:ext cx="800893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2400" dirty="0">
                <a:solidFill>
                  <a:schemeClr val="tx2"/>
                </a:solidFill>
              </a:rPr>
              <a:t>Elle consiste en un transfert d’un ou plusieurs électrons du réducteur d’un des couples à l’oxydant de l’autre couple. </a:t>
            </a:r>
          </a:p>
        </p:txBody>
      </p:sp>
      <p:sp>
        <p:nvSpPr>
          <p:cNvPr id="31750" name="Text Box 6"/>
          <p:cNvSpPr txBox="1">
            <a:spLocks noChangeArrowheads="1"/>
          </p:cNvSpPr>
          <p:nvPr/>
        </p:nvSpPr>
        <p:spPr bwMode="auto">
          <a:xfrm>
            <a:off x="669925" y="3062288"/>
            <a:ext cx="8024813"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2400">
                <a:solidFill>
                  <a:schemeClr val="tx2"/>
                </a:solidFill>
              </a:rPr>
              <a:t>Comme tous les électrons cédés par le réducteur du premier couple sont captés par l’oxydant du deuxième, aucun électrons apparaît dans l’équation de la réaction et on écrira :</a:t>
            </a:r>
          </a:p>
        </p:txBody>
      </p:sp>
      <p:graphicFrame>
        <p:nvGraphicFramePr>
          <p:cNvPr id="31823" name="Group 79"/>
          <p:cNvGraphicFramePr>
            <a:graphicFrameLocks noGrp="1"/>
          </p:cNvGraphicFramePr>
          <p:nvPr>
            <p:ph sz="quarter" idx="3"/>
          </p:nvPr>
        </p:nvGraphicFramePr>
        <p:xfrm>
          <a:off x="654050" y="4984750"/>
          <a:ext cx="7602538" cy="520320"/>
        </p:xfrm>
        <a:graphic>
          <a:graphicData uri="http://schemas.openxmlformats.org/drawingml/2006/table">
            <a:tbl>
              <a:tblPr/>
              <a:tblGrid>
                <a:gridCol w="2243138">
                  <a:extLst>
                    <a:ext uri="{9D8B030D-6E8A-4147-A177-3AD203B41FA5}">
                      <a16:colId xmlns:a16="http://schemas.microsoft.com/office/drawing/2014/main" val="20000"/>
                    </a:ext>
                  </a:extLst>
                </a:gridCol>
                <a:gridCol w="860425">
                  <a:extLst>
                    <a:ext uri="{9D8B030D-6E8A-4147-A177-3AD203B41FA5}">
                      <a16:colId xmlns:a16="http://schemas.microsoft.com/office/drawing/2014/main" val="20001"/>
                    </a:ext>
                  </a:extLst>
                </a:gridCol>
                <a:gridCol w="3678237">
                  <a:extLst>
                    <a:ext uri="{9D8B030D-6E8A-4147-A177-3AD203B41FA5}">
                      <a16:colId xmlns:a16="http://schemas.microsoft.com/office/drawing/2014/main" val="20002"/>
                    </a:ext>
                  </a:extLst>
                </a:gridCol>
                <a:gridCol w="820738">
                  <a:extLst>
                    <a:ext uri="{9D8B030D-6E8A-4147-A177-3AD203B41FA5}">
                      <a16:colId xmlns:a16="http://schemas.microsoft.com/office/drawing/2014/main" val="20003"/>
                    </a:ext>
                  </a:extLst>
                </a:gridCol>
              </a:tblGrid>
              <a:tr h="509588">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fr-FR" sz="2400" b="0" i="0" u="none" strike="noStrike" cap="none" normalizeH="0" baseline="0">
                          <a:ln>
                            <a:noFill/>
                          </a:ln>
                          <a:solidFill>
                            <a:schemeClr val="tx2"/>
                          </a:solidFill>
                          <a:effectLst/>
                          <a:latin typeface="Times New Roman" pitchFamily="18" charset="0"/>
                        </a:rPr>
                        <a:t>oxydant 2</a:t>
                      </a:r>
                      <a:r>
                        <a:rPr kumimoji="0" lang="fr-FR" sz="2800" b="0" i="0" u="none" strike="noStrike" cap="none" normalizeH="0" baseline="0">
                          <a:ln>
                            <a:noFill/>
                          </a:ln>
                          <a:solidFill>
                            <a:schemeClr val="tx1"/>
                          </a:solidFill>
                          <a:effectLst/>
                          <a:latin typeface="Times New Roman" pitchFamily="18" charset="0"/>
                        </a:rPr>
                        <a:t> </a:t>
                      </a:r>
                      <a:r>
                        <a:rPr kumimoji="0" lang="fr-FR" sz="2400" b="0" i="0" u="none" strike="noStrike" cap="none" normalizeH="0" baseline="0">
                          <a:ln>
                            <a:noFill/>
                          </a:ln>
                          <a:solidFill>
                            <a:schemeClr val="tx2"/>
                          </a:solidFill>
                          <a:effectLst/>
                          <a:latin typeface="Times New Roman" pitchFamily="18" charset="0"/>
                        </a:rPr>
                        <a:t>+ n</a:t>
                      </a:r>
                      <a:r>
                        <a:rPr kumimoji="0" lang="fr-FR" sz="2400" b="0" i="0" u="none" strike="noStrike" cap="none" normalizeH="0" baseline="-25000">
                          <a:ln>
                            <a:noFill/>
                          </a:ln>
                          <a:solidFill>
                            <a:schemeClr val="tx2"/>
                          </a:solidFill>
                          <a:effectLst/>
                          <a:latin typeface="Times New Roman" pitchFamily="18" charset="0"/>
                        </a:rPr>
                        <a:t>2</a:t>
                      </a:r>
                      <a:r>
                        <a:rPr kumimoji="0" lang="fr-FR" sz="2400" b="0" i="0" u="none" strike="noStrike" cap="none" normalizeH="0" baseline="0">
                          <a:ln>
                            <a:noFill/>
                          </a:ln>
                          <a:solidFill>
                            <a:schemeClr val="tx2"/>
                          </a:solidFill>
                          <a:effectLst/>
                          <a:latin typeface="Times New Roman" pitchFamily="18" charset="0"/>
                        </a:rPr>
                        <a:t>e</a:t>
                      </a:r>
                      <a:r>
                        <a:rPr kumimoji="0" lang="fr-FR" sz="2400" b="0" i="0" u="none" strike="noStrike" cap="none" normalizeH="0" baseline="30000">
                          <a:ln>
                            <a:noFill/>
                          </a:ln>
                          <a:solidFill>
                            <a:schemeClr val="tx2"/>
                          </a:solidFill>
                          <a:effectLst/>
                          <a:latin typeface="Times New Roman" pitchFamily="18" charset="0"/>
                        </a:rPr>
                        <a:t>-</a:t>
                      </a:r>
                      <a:endParaRPr kumimoji="0" lang="fr-FR" sz="2400" b="0" i="0" u="none" strike="noStrike" cap="none" normalizeH="0" baseline="0">
                        <a:ln>
                          <a:noFill/>
                        </a:ln>
                        <a:solidFill>
                          <a:schemeClr val="tx2"/>
                        </a:solidFill>
                        <a:effectLst/>
                        <a:latin typeface="Times New Roman" pitchFamily="18" charset="0"/>
                      </a:endParaRPr>
                    </a:p>
                  </a:txBody>
                  <a:tcPr marL="90000" marR="90000" marT="46800" marB="46800" horzOverflow="overflow">
                    <a:lnL cap="flat">
                      <a:noFill/>
                    </a:lnL>
                    <a:lnR>
                      <a:noFill/>
                    </a:lnR>
                    <a:lnT cap="flat">
                      <a:noFill/>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fr-FR" sz="2400" b="0" i="0" u="none" strike="noStrike" cap="none" normalizeH="0" baseline="0">
                          <a:ln>
                            <a:noFill/>
                          </a:ln>
                          <a:solidFill>
                            <a:schemeClr val="tx2"/>
                          </a:solidFill>
                          <a:effectLst/>
                          <a:latin typeface="Times New Roman" pitchFamily="18" charset="0"/>
                        </a:rPr>
                        <a:t> =</a:t>
                      </a:r>
                    </a:p>
                  </a:txBody>
                  <a:tcPr marL="90000" marR="90000" marT="46800" marB="46800" horzOverflow="overflow">
                    <a:lnL>
                      <a:noFill/>
                    </a:lnL>
                    <a:lnR>
                      <a:noFill/>
                    </a:lnR>
                    <a:lnT cap="flat">
                      <a:noFill/>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fr-FR" sz="2400" b="0" i="0" u="none" strike="noStrike" cap="none" normalizeH="0" baseline="0">
                          <a:ln>
                            <a:noFill/>
                          </a:ln>
                          <a:solidFill>
                            <a:schemeClr val="tx2"/>
                          </a:solidFill>
                          <a:effectLst/>
                          <a:latin typeface="Times New Roman" pitchFamily="18" charset="0"/>
                        </a:rPr>
                        <a:t>réducteur 2</a:t>
                      </a:r>
                    </a:p>
                  </a:txBody>
                  <a:tcPr marL="90000" marR="90000" marT="46800" marB="46800" horzOverflow="overflow">
                    <a:lnL>
                      <a:noFill/>
                    </a:lnL>
                    <a:lnR>
                      <a:noFill/>
                    </a:lnR>
                    <a:lnT cap="flat">
                      <a:noFill/>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fr-FR" sz="2400" b="0" i="0" u="none" strike="noStrike" cap="none" normalizeH="0" baseline="0">
                          <a:ln>
                            <a:noFill/>
                          </a:ln>
                          <a:solidFill>
                            <a:schemeClr val="tx2"/>
                          </a:solidFill>
                          <a:effectLst/>
                          <a:latin typeface="Times New Roman" pitchFamily="18" charset="0"/>
                        </a:rPr>
                        <a:t>× n</a:t>
                      </a:r>
                      <a:r>
                        <a:rPr kumimoji="0" lang="fr-FR" sz="2400" b="0" i="0" u="none" strike="noStrike" cap="none" normalizeH="0" baseline="-25000">
                          <a:ln>
                            <a:noFill/>
                          </a:ln>
                          <a:solidFill>
                            <a:schemeClr val="tx2"/>
                          </a:solidFill>
                          <a:effectLst/>
                          <a:latin typeface="Times New Roman" pitchFamily="18" charset="0"/>
                        </a:rPr>
                        <a:t>1</a:t>
                      </a:r>
                      <a:r>
                        <a:rPr kumimoji="0" lang="fr-FR" sz="2800" b="0" i="0" u="none" strike="noStrike" cap="none" normalizeH="0" baseline="0">
                          <a:ln>
                            <a:noFill/>
                          </a:ln>
                          <a:solidFill>
                            <a:schemeClr val="tx1"/>
                          </a:solidFill>
                          <a:effectLst/>
                          <a:latin typeface="Times New Roman" pitchFamily="18" charset="0"/>
                        </a:rPr>
                        <a:t> </a:t>
                      </a:r>
                    </a:p>
                  </a:txBody>
                  <a:tcPr marL="90000" marR="90000" marT="46800" marB="46800" horzOverflow="overflow">
                    <a:lnL>
                      <a:noFill/>
                    </a:lnL>
                    <a:lnR cap="flat">
                      <a:noFill/>
                    </a:lnR>
                    <a:lnT cap="flat">
                      <a:noFill/>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0"/>
                  </a:ext>
                </a:extLst>
              </a:tr>
            </a:tbl>
          </a:graphicData>
        </a:graphic>
      </p:graphicFrame>
      <p:graphicFrame>
        <p:nvGraphicFramePr>
          <p:cNvPr id="31825" name="Group 81"/>
          <p:cNvGraphicFramePr>
            <a:graphicFrameLocks noGrp="1"/>
          </p:cNvGraphicFramePr>
          <p:nvPr/>
        </p:nvGraphicFramePr>
        <p:xfrm>
          <a:off x="701675" y="5654675"/>
          <a:ext cx="7586663" cy="518160"/>
        </p:xfrm>
        <a:graphic>
          <a:graphicData uri="http://schemas.openxmlformats.org/drawingml/2006/table">
            <a:tbl>
              <a:tblPr/>
              <a:tblGrid>
                <a:gridCol w="2238375">
                  <a:extLst>
                    <a:ext uri="{9D8B030D-6E8A-4147-A177-3AD203B41FA5}">
                      <a16:colId xmlns:a16="http://schemas.microsoft.com/office/drawing/2014/main" val="20000"/>
                    </a:ext>
                  </a:extLst>
                </a:gridCol>
                <a:gridCol w="858838">
                  <a:extLst>
                    <a:ext uri="{9D8B030D-6E8A-4147-A177-3AD203B41FA5}">
                      <a16:colId xmlns:a16="http://schemas.microsoft.com/office/drawing/2014/main" val="20001"/>
                    </a:ext>
                  </a:extLst>
                </a:gridCol>
                <a:gridCol w="3671887">
                  <a:extLst>
                    <a:ext uri="{9D8B030D-6E8A-4147-A177-3AD203B41FA5}">
                      <a16:colId xmlns:a16="http://schemas.microsoft.com/office/drawing/2014/main" val="20002"/>
                    </a:ext>
                  </a:extLst>
                </a:gridCol>
                <a:gridCol w="817563">
                  <a:extLst>
                    <a:ext uri="{9D8B030D-6E8A-4147-A177-3AD203B41FA5}">
                      <a16:colId xmlns:a16="http://schemas.microsoft.com/office/drawing/2014/main" val="20003"/>
                    </a:ext>
                  </a:extLst>
                </a:gridCol>
              </a:tblGrid>
              <a:tr h="482600">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fr-FR" sz="2400" b="0" i="0" u="none" strike="noStrike" cap="none" normalizeH="0" baseline="0">
                          <a:ln>
                            <a:noFill/>
                          </a:ln>
                          <a:solidFill>
                            <a:schemeClr val="tx2"/>
                          </a:solidFill>
                          <a:effectLst/>
                          <a:latin typeface="Times New Roman" pitchFamily="18" charset="0"/>
                        </a:rPr>
                        <a:t>n</a:t>
                      </a:r>
                      <a:r>
                        <a:rPr kumimoji="0" lang="fr-FR" sz="2400" b="0" i="0" u="none" strike="noStrike" cap="none" normalizeH="0" baseline="-25000">
                          <a:ln>
                            <a:noFill/>
                          </a:ln>
                          <a:solidFill>
                            <a:schemeClr val="tx2"/>
                          </a:solidFill>
                          <a:effectLst/>
                          <a:latin typeface="Times New Roman" pitchFamily="18" charset="0"/>
                        </a:rPr>
                        <a:t>2</a:t>
                      </a:r>
                      <a:r>
                        <a:rPr kumimoji="0" lang="fr-FR" sz="2400" b="0" i="0" u="none" strike="noStrike" cap="none" normalizeH="0" baseline="0">
                          <a:ln>
                            <a:noFill/>
                          </a:ln>
                          <a:solidFill>
                            <a:schemeClr val="tx2"/>
                          </a:solidFill>
                          <a:effectLst/>
                          <a:latin typeface="Times New Roman" pitchFamily="18" charset="0"/>
                        </a:rPr>
                        <a:t> réd</a:t>
                      </a:r>
                      <a:r>
                        <a:rPr kumimoji="0" lang="fr-FR" sz="2400" b="0" i="0" u="none" strike="noStrike" cap="none" normalizeH="0" baseline="-25000">
                          <a:ln>
                            <a:noFill/>
                          </a:ln>
                          <a:solidFill>
                            <a:schemeClr val="tx2"/>
                          </a:solidFill>
                          <a:effectLst/>
                          <a:latin typeface="Times New Roman" pitchFamily="18" charset="0"/>
                        </a:rPr>
                        <a:t>1</a:t>
                      </a:r>
                      <a:r>
                        <a:rPr kumimoji="0" lang="fr-FR" sz="2400" b="0" i="0" u="none" strike="noStrike" cap="none" normalizeH="0" baseline="0">
                          <a:ln>
                            <a:noFill/>
                          </a:ln>
                          <a:solidFill>
                            <a:schemeClr val="tx2"/>
                          </a:solidFill>
                          <a:effectLst/>
                          <a:latin typeface="Times New Roman" pitchFamily="18" charset="0"/>
                        </a:rPr>
                        <a:t> + n</a:t>
                      </a:r>
                      <a:r>
                        <a:rPr kumimoji="0" lang="fr-FR" sz="2400" b="0" i="0" u="none" strike="noStrike" cap="none" normalizeH="0" baseline="-25000">
                          <a:ln>
                            <a:noFill/>
                          </a:ln>
                          <a:solidFill>
                            <a:schemeClr val="tx2"/>
                          </a:solidFill>
                          <a:effectLst/>
                          <a:latin typeface="Times New Roman" pitchFamily="18" charset="0"/>
                        </a:rPr>
                        <a:t>1</a:t>
                      </a:r>
                      <a:r>
                        <a:rPr kumimoji="0" lang="fr-FR" sz="2400" b="0" i="0" u="none" strike="noStrike" cap="none" normalizeH="0" baseline="0">
                          <a:ln>
                            <a:noFill/>
                          </a:ln>
                          <a:solidFill>
                            <a:schemeClr val="tx2"/>
                          </a:solidFill>
                          <a:effectLst/>
                          <a:latin typeface="Times New Roman" pitchFamily="18" charset="0"/>
                        </a:rPr>
                        <a:t> ox</a:t>
                      </a:r>
                      <a:r>
                        <a:rPr kumimoji="0" lang="fr-FR" sz="2400" b="0" i="0" u="none" strike="noStrike" cap="none" normalizeH="0" baseline="-25000">
                          <a:ln>
                            <a:noFill/>
                          </a:ln>
                          <a:solidFill>
                            <a:schemeClr val="tx2"/>
                          </a:solidFill>
                          <a:effectLst/>
                          <a:latin typeface="Times New Roman" pitchFamily="18" charset="0"/>
                        </a:rPr>
                        <a:t>2</a:t>
                      </a:r>
                      <a:endParaRPr kumimoji="0" lang="fr-FR" sz="2400" b="0" i="0" u="none" strike="noStrike" cap="none" normalizeH="0" baseline="0">
                        <a:ln>
                          <a:noFill/>
                        </a:ln>
                        <a:solidFill>
                          <a:schemeClr val="tx2"/>
                        </a:solidFill>
                        <a:effectLst/>
                        <a:latin typeface="Times New Roman" pitchFamily="18" charset="0"/>
                      </a:endParaRPr>
                    </a:p>
                  </a:txBody>
                  <a:tcPr horzOverflow="overflow">
                    <a:lnL cap="flat">
                      <a:noFill/>
                    </a:lnL>
                    <a:lnR>
                      <a:noFill/>
                    </a:lnR>
                    <a:lnT cap="fla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fr-FR" sz="2400" b="0" i="0" u="none" strike="noStrike" cap="none" normalizeH="0" baseline="0">
                          <a:ln>
                            <a:noFill/>
                          </a:ln>
                          <a:solidFill>
                            <a:schemeClr val="tx2"/>
                          </a:solidFill>
                          <a:effectLst/>
                          <a:latin typeface="Times New Roman" pitchFamily="18" charset="0"/>
                        </a:rPr>
                        <a:t> =</a:t>
                      </a:r>
                    </a:p>
                  </a:txBody>
                  <a:tcPr horzOverflow="overflow">
                    <a:lnL>
                      <a:noFill/>
                    </a:lnL>
                    <a:lnR>
                      <a:noFill/>
                    </a:lnR>
                    <a:lnT cap="fla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fr-FR" sz="2400" b="0" i="0" u="none" strike="noStrike" cap="none" normalizeH="0" baseline="0">
                          <a:ln>
                            <a:noFill/>
                          </a:ln>
                          <a:solidFill>
                            <a:schemeClr val="tx2"/>
                          </a:solidFill>
                          <a:effectLst/>
                          <a:latin typeface="Times New Roman" pitchFamily="18" charset="0"/>
                        </a:rPr>
                        <a:t>n</a:t>
                      </a:r>
                      <a:r>
                        <a:rPr kumimoji="0" lang="fr-FR" sz="2400" b="0" i="0" u="none" strike="noStrike" cap="none" normalizeH="0" baseline="-25000">
                          <a:ln>
                            <a:noFill/>
                          </a:ln>
                          <a:solidFill>
                            <a:schemeClr val="tx2"/>
                          </a:solidFill>
                          <a:effectLst/>
                          <a:latin typeface="Times New Roman" pitchFamily="18" charset="0"/>
                        </a:rPr>
                        <a:t>2</a:t>
                      </a:r>
                      <a:r>
                        <a:rPr kumimoji="0" lang="fr-FR" sz="2400" b="0" i="0" u="none" strike="noStrike" cap="none" normalizeH="0" baseline="0">
                          <a:ln>
                            <a:noFill/>
                          </a:ln>
                          <a:solidFill>
                            <a:schemeClr val="tx2"/>
                          </a:solidFill>
                          <a:effectLst/>
                          <a:latin typeface="Times New Roman" pitchFamily="18" charset="0"/>
                        </a:rPr>
                        <a:t> ox</a:t>
                      </a:r>
                      <a:r>
                        <a:rPr kumimoji="0" lang="fr-FR" sz="2400" b="0" i="0" u="none" strike="noStrike" cap="none" normalizeH="0" baseline="-25000">
                          <a:ln>
                            <a:noFill/>
                          </a:ln>
                          <a:solidFill>
                            <a:schemeClr val="tx2"/>
                          </a:solidFill>
                          <a:effectLst/>
                          <a:latin typeface="Times New Roman" pitchFamily="18" charset="0"/>
                        </a:rPr>
                        <a:t>1</a:t>
                      </a:r>
                      <a:r>
                        <a:rPr kumimoji="0" lang="fr-FR" sz="2800" b="0" i="0" u="none" strike="noStrike" cap="none" normalizeH="0" baseline="0">
                          <a:ln>
                            <a:noFill/>
                          </a:ln>
                          <a:solidFill>
                            <a:schemeClr val="tx1"/>
                          </a:solidFill>
                          <a:effectLst/>
                          <a:latin typeface="Times New Roman" pitchFamily="18" charset="0"/>
                        </a:rPr>
                        <a:t> </a:t>
                      </a:r>
                      <a:r>
                        <a:rPr kumimoji="0" lang="fr-FR" sz="2400" b="0" i="0" u="none" strike="noStrike" cap="none" normalizeH="0" baseline="0">
                          <a:ln>
                            <a:noFill/>
                          </a:ln>
                          <a:solidFill>
                            <a:schemeClr val="tx2"/>
                          </a:solidFill>
                          <a:effectLst/>
                          <a:latin typeface="Times New Roman" pitchFamily="18" charset="0"/>
                        </a:rPr>
                        <a:t>+ n</a:t>
                      </a:r>
                      <a:r>
                        <a:rPr kumimoji="0" lang="fr-FR" sz="2400" b="0" i="0" u="none" strike="noStrike" cap="none" normalizeH="0" baseline="-25000">
                          <a:ln>
                            <a:noFill/>
                          </a:ln>
                          <a:solidFill>
                            <a:schemeClr val="tx2"/>
                          </a:solidFill>
                          <a:effectLst/>
                          <a:latin typeface="Times New Roman" pitchFamily="18" charset="0"/>
                        </a:rPr>
                        <a:t>1</a:t>
                      </a:r>
                      <a:r>
                        <a:rPr kumimoji="0" lang="fr-FR" sz="2400" b="0" i="0" u="none" strike="noStrike" cap="none" normalizeH="0" baseline="0">
                          <a:ln>
                            <a:noFill/>
                          </a:ln>
                          <a:solidFill>
                            <a:schemeClr val="tx2"/>
                          </a:solidFill>
                          <a:effectLst/>
                          <a:latin typeface="Times New Roman" pitchFamily="18" charset="0"/>
                        </a:rPr>
                        <a:t>réd</a:t>
                      </a:r>
                      <a:r>
                        <a:rPr kumimoji="0" lang="fr-FR" sz="2400" b="0" i="0" u="none" strike="noStrike" cap="none" normalizeH="0" baseline="-25000">
                          <a:ln>
                            <a:noFill/>
                          </a:ln>
                          <a:solidFill>
                            <a:schemeClr val="tx2"/>
                          </a:solidFill>
                          <a:effectLst/>
                          <a:latin typeface="Times New Roman" pitchFamily="18" charset="0"/>
                        </a:rPr>
                        <a:t>2</a:t>
                      </a:r>
                    </a:p>
                  </a:txBody>
                  <a:tcPr horzOverflow="overflow">
                    <a:lnL>
                      <a:noFill/>
                    </a:lnL>
                    <a:lnR>
                      <a:noFill/>
                    </a:lnR>
                    <a:lnT cap="flat">
                      <a:noFill/>
                    </a:lnT>
                    <a:lnB cap="flat">
                      <a:noFill/>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endParaRPr kumimoji="0" lang="fr-FR" sz="2800" b="0" i="0" u="none" strike="noStrike" cap="none" normalizeH="0" baseline="0">
                        <a:ln>
                          <a:noFill/>
                        </a:ln>
                        <a:solidFill>
                          <a:schemeClr val="tx1"/>
                        </a:solidFill>
                        <a:effectLst/>
                        <a:latin typeface="Times New Roman" pitchFamily="18" charset="0"/>
                      </a:endParaRPr>
                    </a:p>
                  </a:txBody>
                  <a:tcPr horzOverflow="overflow">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0"/>
                  </a:ext>
                </a:extLst>
              </a:tr>
            </a:tbl>
          </a:graphicData>
        </a:graphic>
      </p:graphicFrame>
    </p:spTree>
  </p:cSld>
  <p:clrMapOvr>
    <a:masterClrMapping/>
  </p:clrMapOvr>
  <p:transition spd="med">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1746"/>
                                        </p:tgtEl>
                                        <p:attrNameLst>
                                          <p:attrName>style.visibility</p:attrName>
                                        </p:attrNameLst>
                                      </p:cBhvr>
                                      <p:to>
                                        <p:strVal val="visible"/>
                                      </p:to>
                                    </p:set>
                                    <p:anim calcmode="lin" valueType="num">
                                      <p:cBhvr additive="base">
                                        <p:cTn id="7" dur="500" fill="hold"/>
                                        <p:tgtEl>
                                          <p:spTgt spid="31746"/>
                                        </p:tgtEl>
                                        <p:attrNameLst>
                                          <p:attrName>ppt_x</p:attrName>
                                        </p:attrNameLst>
                                      </p:cBhvr>
                                      <p:tavLst>
                                        <p:tav tm="0">
                                          <p:val>
                                            <p:strVal val="#ppt_x"/>
                                          </p:val>
                                        </p:tav>
                                        <p:tav tm="100000">
                                          <p:val>
                                            <p:strVal val="#ppt_x"/>
                                          </p:val>
                                        </p:tav>
                                      </p:tavLst>
                                    </p:anim>
                                    <p:anim calcmode="lin" valueType="num">
                                      <p:cBhvr additive="base">
                                        <p:cTn id="8" dur="500" fill="hold"/>
                                        <p:tgtEl>
                                          <p:spTgt spid="3174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31747">
                                            <p:txEl>
                                              <p:pRg st="0" end="0"/>
                                            </p:txEl>
                                          </p:spTgt>
                                        </p:tgtEl>
                                        <p:attrNameLst>
                                          <p:attrName>style.visibility</p:attrName>
                                        </p:attrNameLst>
                                      </p:cBhvr>
                                      <p:to>
                                        <p:strVal val="visible"/>
                                      </p:to>
                                    </p:set>
                                    <p:animEffect transition="in" filter="checkerboard(across)">
                                      <p:cBhvr>
                                        <p:cTn id="13" dur="500"/>
                                        <p:tgtEl>
                                          <p:spTgt spid="31747">
                                            <p:txEl>
                                              <p:pRg st="0" end="0"/>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8" presetClass="entr" presetSubtype="16" fill="hold" grpId="0" nodeType="clickEffect">
                                  <p:stCondLst>
                                    <p:cond delay="0"/>
                                  </p:stCondLst>
                                  <p:childTnLst>
                                    <p:set>
                                      <p:cBhvr>
                                        <p:cTn id="17" dur="1" fill="hold">
                                          <p:stCondLst>
                                            <p:cond delay="0"/>
                                          </p:stCondLst>
                                        </p:cTn>
                                        <p:tgtEl>
                                          <p:spTgt spid="31748"/>
                                        </p:tgtEl>
                                        <p:attrNameLst>
                                          <p:attrName>style.visibility</p:attrName>
                                        </p:attrNameLst>
                                      </p:cBhvr>
                                      <p:to>
                                        <p:strVal val="visible"/>
                                      </p:to>
                                    </p:set>
                                    <p:animEffect transition="in" filter="diamond(in)">
                                      <p:cBhvr>
                                        <p:cTn id="18" dur="2000"/>
                                        <p:tgtEl>
                                          <p:spTgt spid="31748"/>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31750"/>
                                        </p:tgtEl>
                                        <p:attrNameLst>
                                          <p:attrName>style.visibility</p:attrName>
                                        </p:attrNameLst>
                                      </p:cBhvr>
                                      <p:to>
                                        <p:strVal val="visible"/>
                                      </p:to>
                                    </p:set>
                                    <p:animEffect transition="in" filter="blinds(horizontal)">
                                      <p:cBhvr>
                                        <p:cTn id="23" dur="500"/>
                                        <p:tgtEl>
                                          <p:spTgt spid="31750"/>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 presetClass="entr" presetSubtype="4" fill="hold" nodeType="clickEffect">
                                  <p:stCondLst>
                                    <p:cond delay="0"/>
                                  </p:stCondLst>
                                  <p:childTnLst>
                                    <p:set>
                                      <p:cBhvr>
                                        <p:cTn id="27" dur="1" fill="hold">
                                          <p:stCondLst>
                                            <p:cond delay="0"/>
                                          </p:stCondLst>
                                        </p:cTn>
                                        <p:tgtEl>
                                          <p:spTgt spid="31805"/>
                                        </p:tgtEl>
                                        <p:attrNameLst>
                                          <p:attrName>style.visibility</p:attrName>
                                        </p:attrNameLst>
                                      </p:cBhvr>
                                      <p:to>
                                        <p:strVal val="visible"/>
                                      </p:to>
                                    </p:set>
                                    <p:anim calcmode="lin" valueType="num">
                                      <p:cBhvr additive="base">
                                        <p:cTn id="28" dur="500" fill="hold"/>
                                        <p:tgtEl>
                                          <p:spTgt spid="31805"/>
                                        </p:tgtEl>
                                        <p:attrNameLst>
                                          <p:attrName>ppt_x</p:attrName>
                                        </p:attrNameLst>
                                      </p:cBhvr>
                                      <p:tavLst>
                                        <p:tav tm="0">
                                          <p:val>
                                            <p:strVal val="#ppt_x"/>
                                          </p:val>
                                        </p:tav>
                                        <p:tav tm="100000">
                                          <p:val>
                                            <p:strVal val="#ppt_x"/>
                                          </p:val>
                                        </p:tav>
                                      </p:tavLst>
                                    </p:anim>
                                    <p:anim calcmode="lin" valueType="num">
                                      <p:cBhvr additive="base">
                                        <p:cTn id="29" dur="500" fill="hold"/>
                                        <p:tgtEl>
                                          <p:spTgt spid="31805"/>
                                        </p:tgtEl>
                                        <p:attrNameLst>
                                          <p:attrName>ppt_y</p:attrName>
                                        </p:attrNameLst>
                                      </p:cBhvr>
                                      <p:tavLst>
                                        <p:tav tm="0">
                                          <p:val>
                                            <p:strVal val="1+#ppt_h/2"/>
                                          </p:val>
                                        </p:tav>
                                        <p:tav tm="100000">
                                          <p:val>
                                            <p:strVal val="#ppt_y"/>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2" presetClass="entr" presetSubtype="4" fill="hold" nodeType="clickEffect">
                                  <p:stCondLst>
                                    <p:cond delay="0"/>
                                  </p:stCondLst>
                                  <p:childTnLst>
                                    <p:set>
                                      <p:cBhvr>
                                        <p:cTn id="33" dur="1" fill="hold">
                                          <p:stCondLst>
                                            <p:cond delay="0"/>
                                          </p:stCondLst>
                                        </p:cTn>
                                        <p:tgtEl>
                                          <p:spTgt spid="31823"/>
                                        </p:tgtEl>
                                        <p:attrNameLst>
                                          <p:attrName>style.visibility</p:attrName>
                                        </p:attrNameLst>
                                      </p:cBhvr>
                                      <p:to>
                                        <p:strVal val="visible"/>
                                      </p:to>
                                    </p:set>
                                    <p:anim calcmode="lin" valueType="num">
                                      <p:cBhvr additive="base">
                                        <p:cTn id="34" dur="500" fill="hold"/>
                                        <p:tgtEl>
                                          <p:spTgt spid="31823"/>
                                        </p:tgtEl>
                                        <p:attrNameLst>
                                          <p:attrName>ppt_x</p:attrName>
                                        </p:attrNameLst>
                                      </p:cBhvr>
                                      <p:tavLst>
                                        <p:tav tm="0">
                                          <p:val>
                                            <p:strVal val="#ppt_x"/>
                                          </p:val>
                                        </p:tav>
                                        <p:tav tm="100000">
                                          <p:val>
                                            <p:strVal val="#ppt_x"/>
                                          </p:val>
                                        </p:tav>
                                      </p:tavLst>
                                    </p:anim>
                                    <p:anim calcmode="lin" valueType="num">
                                      <p:cBhvr additive="base">
                                        <p:cTn id="35" dur="500" fill="hold"/>
                                        <p:tgtEl>
                                          <p:spTgt spid="31823"/>
                                        </p:tgtEl>
                                        <p:attrNameLst>
                                          <p:attrName>ppt_y</p:attrName>
                                        </p:attrNameLst>
                                      </p:cBhvr>
                                      <p:tavLst>
                                        <p:tav tm="0">
                                          <p:val>
                                            <p:strVal val="1+#ppt_h/2"/>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8" presetClass="entr" presetSubtype="16" fill="hold" nodeType="clickEffect">
                                  <p:stCondLst>
                                    <p:cond delay="0"/>
                                  </p:stCondLst>
                                  <p:childTnLst>
                                    <p:set>
                                      <p:cBhvr>
                                        <p:cTn id="39" dur="1" fill="hold">
                                          <p:stCondLst>
                                            <p:cond delay="0"/>
                                          </p:stCondLst>
                                        </p:cTn>
                                        <p:tgtEl>
                                          <p:spTgt spid="31825"/>
                                        </p:tgtEl>
                                        <p:attrNameLst>
                                          <p:attrName>style.visibility</p:attrName>
                                        </p:attrNameLst>
                                      </p:cBhvr>
                                      <p:to>
                                        <p:strVal val="visible"/>
                                      </p:to>
                                    </p:set>
                                    <p:animEffect transition="in" filter="diamond(in)">
                                      <p:cBhvr>
                                        <p:cTn id="40" dur="2000"/>
                                        <p:tgtEl>
                                          <p:spTgt spid="318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p:bldP spid="31747" grpId="0" build="p"/>
      <p:bldP spid="31748" grpId="0"/>
      <p:bldP spid="3175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Espace réservé du numéro de diapositive 5"/>
          <p:cNvSpPr>
            <a:spLocks noGrp="1"/>
          </p:cNvSpPr>
          <p:nvPr>
            <p:ph type="sldNum" sz="quarter" idx="12"/>
          </p:nvPr>
        </p:nvSpPr>
        <p:spPr/>
        <p:txBody>
          <a:bodyPr/>
          <a:lstStyle/>
          <a:p>
            <a:fld id="{0D6A5C80-96D4-48D0-9D74-32E20D7F4442}" type="slidenum">
              <a:rPr lang="fr-FR"/>
              <a:pPr/>
              <a:t>12</a:t>
            </a:fld>
            <a:endParaRPr lang="fr-FR" dirty="0"/>
          </a:p>
        </p:txBody>
      </p:sp>
      <p:sp>
        <p:nvSpPr>
          <p:cNvPr id="34820" name="Rectangle 4"/>
          <p:cNvSpPr>
            <a:spLocks noChangeArrowheads="1"/>
          </p:cNvSpPr>
          <p:nvPr/>
        </p:nvSpPr>
        <p:spPr bwMode="auto">
          <a:xfrm>
            <a:off x="685800" y="261938"/>
            <a:ext cx="7772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fr-FR" sz="2400" b="1" i="1" dirty="0">
                <a:solidFill>
                  <a:srgbClr val="66FF33"/>
                </a:solidFill>
              </a:rPr>
              <a:t>A vous de jouer !</a:t>
            </a:r>
          </a:p>
        </p:txBody>
      </p:sp>
      <p:grpSp>
        <p:nvGrpSpPr>
          <p:cNvPr id="34821" name="Group 5"/>
          <p:cNvGrpSpPr>
            <a:grpSpLocks/>
          </p:cNvGrpSpPr>
          <p:nvPr/>
        </p:nvGrpSpPr>
        <p:grpSpPr bwMode="auto">
          <a:xfrm>
            <a:off x="369888" y="1795463"/>
            <a:ext cx="8277225" cy="2743200"/>
            <a:chOff x="672" y="672"/>
            <a:chExt cx="5214" cy="1728"/>
          </a:xfrm>
        </p:grpSpPr>
        <p:sp>
          <p:nvSpPr>
            <p:cNvPr id="34822" name="Rectangle 6"/>
            <p:cNvSpPr>
              <a:spLocks noChangeArrowheads="1"/>
            </p:cNvSpPr>
            <p:nvPr/>
          </p:nvSpPr>
          <p:spPr bwMode="auto">
            <a:xfrm>
              <a:off x="778" y="1687"/>
              <a:ext cx="812" cy="713"/>
            </a:xfrm>
            <a:prstGeom prst="rect">
              <a:avLst/>
            </a:prstGeom>
            <a:solidFill>
              <a:srgbClr val="C0C0C0"/>
            </a:solidFill>
            <a:ln w="12700">
              <a:solidFill>
                <a:srgbClr val="C0C0C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34823" name="Line 7"/>
            <p:cNvSpPr>
              <a:spLocks noChangeShapeType="1"/>
            </p:cNvSpPr>
            <p:nvPr/>
          </p:nvSpPr>
          <p:spPr bwMode="auto">
            <a:xfrm>
              <a:off x="778" y="1331"/>
              <a:ext cx="0" cy="1069"/>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34824" name="Line 8"/>
            <p:cNvSpPr>
              <a:spLocks noChangeShapeType="1"/>
            </p:cNvSpPr>
            <p:nvPr/>
          </p:nvSpPr>
          <p:spPr bwMode="auto">
            <a:xfrm>
              <a:off x="1590" y="1381"/>
              <a:ext cx="0" cy="1019"/>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34825" name="Freeform 9"/>
            <p:cNvSpPr>
              <a:spLocks/>
            </p:cNvSpPr>
            <p:nvPr/>
          </p:nvSpPr>
          <p:spPr bwMode="auto">
            <a:xfrm>
              <a:off x="1590" y="1331"/>
              <a:ext cx="102" cy="50"/>
            </a:xfrm>
            <a:custGeom>
              <a:avLst/>
              <a:gdLst>
                <a:gd name="T0" fmla="*/ 0 w 48"/>
                <a:gd name="T1" fmla="*/ 48 h 48"/>
                <a:gd name="T2" fmla="*/ 48 w 48"/>
                <a:gd name="T3" fmla="*/ 0 h 48"/>
              </a:gdLst>
              <a:ahLst/>
              <a:cxnLst>
                <a:cxn ang="0">
                  <a:pos x="T0" y="T1"/>
                </a:cxn>
                <a:cxn ang="0">
                  <a:pos x="T2" y="T3"/>
                </a:cxn>
              </a:cxnLst>
              <a:rect l="0" t="0" r="r" b="b"/>
              <a:pathLst>
                <a:path w="48" h="48">
                  <a:moveTo>
                    <a:pt x="0" y="48"/>
                  </a:moveTo>
                  <a:cubicBezTo>
                    <a:pt x="16" y="28"/>
                    <a:pt x="32" y="8"/>
                    <a:pt x="48" y="0"/>
                  </a:cubicBezTo>
                </a:path>
              </a:pathLst>
            </a:custGeom>
            <a:noFill/>
            <a:ln w="12700" cap="flat"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34826" name="Text Box 10"/>
            <p:cNvSpPr txBox="1">
              <a:spLocks noChangeArrowheads="1"/>
            </p:cNvSpPr>
            <p:nvPr/>
          </p:nvSpPr>
          <p:spPr bwMode="auto">
            <a:xfrm>
              <a:off x="1851" y="1054"/>
              <a:ext cx="4035"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800" b="1">
                  <a:solidFill>
                    <a:schemeClr val="accent1"/>
                  </a:solidFill>
                </a:rPr>
                <a:t>20 mL K</a:t>
              </a:r>
              <a:r>
                <a:rPr lang="fr-FR" sz="2800" b="1" baseline="30000">
                  <a:solidFill>
                    <a:schemeClr val="accent1"/>
                  </a:solidFill>
                </a:rPr>
                <a:t>+</a:t>
              </a:r>
              <a:r>
                <a:rPr lang="fr-FR" sz="2800" b="1" baseline="-25000">
                  <a:solidFill>
                    <a:schemeClr val="accent1"/>
                  </a:solidFill>
                </a:rPr>
                <a:t>(aq)</a:t>
              </a:r>
              <a:r>
                <a:rPr lang="fr-FR" sz="2800" b="1">
                  <a:solidFill>
                    <a:schemeClr val="accent1"/>
                  </a:solidFill>
                </a:rPr>
                <a:t> , MnO</a:t>
              </a:r>
              <a:r>
                <a:rPr lang="fr-FR" sz="2800" b="1" baseline="-25000">
                  <a:solidFill>
                    <a:schemeClr val="accent1"/>
                  </a:solidFill>
                </a:rPr>
                <a:t>4</a:t>
              </a:r>
              <a:r>
                <a:rPr lang="fr-FR" sz="3200" b="1" baseline="30000">
                  <a:solidFill>
                    <a:schemeClr val="accent1"/>
                  </a:solidFill>
                </a:rPr>
                <a:t>-</a:t>
              </a:r>
              <a:r>
                <a:rPr lang="fr-FR" sz="2800" b="1" baseline="-25000">
                  <a:solidFill>
                    <a:schemeClr val="accent1"/>
                  </a:solidFill>
                </a:rPr>
                <a:t>(aq)</a:t>
              </a:r>
              <a:r>
                <a:rPr lang="fr-FR" sz="2400">
                  <a:solidFill>
                    <a:schemeClr val="accent1"/>
                  </a:solidFill>
                </a:rPr>
                <a:t> (0,05 mol/L</a:t>
              </a:r>
              <a:r>
                <a:rPr lang="fr-FR" sz="2400">
                  <a:solidFill>
                    <a:schemeClr val="tx2"/>
                  </a:solidFill>
                </a:rPr>
                <a:t>) acidifié</a:t>
              </a:r>
            </a:p>
          </p:txBody>
        </p:sp>
        <p:sp>
          <p:nvSpPr>
            <p:cNvPr id="34827" name="AutoShape 11"/>
            <p:cNvSpPr>
              <a:spLocks noChangeArrowheads="1"/>
            </p:cNvSpPr>
            <p:nvPr/>
          </p:nvSpPr>
          <p:spPr bwMode="auto">
            <a:xfrm flipH="1">
              <a:off x="1152" y="1152"/>
              <a:ext cx="784" cy="260"/>
            </a:xfrm>
            <a:prstGeom prst="curvedDownArrow">
              <a:avLst>
                <a:gd name="adj1" fmla="val 60308"/>
                <a:gd name="adj2" fmla="val 120615"/>
                <a:gd name="adj3" fmla="val 33333"/>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34828" name="AutoShape 12"/>
            <p:cNvSpPr>
              <a:spLocks noChangeArrowheads="1"/>
            </p:cNvSpPr>
            <p:nvPr/>
          </p:nvSpPr>
          <p:spPr bwMode="auto">
            <a:xfrm>
              <a:off x="2707" y="1942"/>
              <a:ext cx="812" cy="255"/>
            </a:xfrm>
            <a:prstGeom prst="notchedRightArrow">
              <a:avLst>
                <a:gd name="adj1" fmla="val 50000"/>
                <a:gd name="adj2" fmla="val 79608"/>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34829" name="Rectangle 13"/>
            <p:cNvSpPr>
              <a:spLocks noChangeArrowheads="1"/>
            </p:cNvSpPr>
            <p:nvPr/>
          </p:nvSpPr>
          <p:spPr bwMode="auto">
            <a:xfrm>
              <a:off x="4280" y="1687"/>
              <a:ext cx="812" cy="713"/>
            </a:xfrm>
            <a:prstGeom prst="rect">
              <a:avLst/>
            </a:prstGeom>
            <a:solidFill>
              <a:srgbClr val="CCFFCC"/>
            </a:solidFill>
            <a:ln w="12700">
              <a:solidFill>
                <a:srgbClr val="CCFFCC"/>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fr-FR">
                <a:solidFill>
                  <a:srgbClr val="FFFF00"/>
                </a:solidFill>
              </a:endParaRPr>
            </a:p>
          </p:txBody>
        </p:sp>
        <p:sp>
          <p:nvSpPr>
            <p:cNvPr id="34830" name="Line 14"/>
            <p:cNvSpPr>
              <a:spLocks noChangeShapeType="1"/>
            </p:cNvSpPr>
            <p:nvPr/>
          </p:nvSpPr>
          <p:spPr bwMode="auto">
            <a:xfrm>
              <a:off x="4280" y="1331"/>
              <a:ext cx="0" cy="1069"/>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34831" name="Line 15"/>
            <p:cNvSpPr>
              <a:spLocks noChangeShapeType="1"/>
            </p:cNvSpPr>
            <p:nvPr/>
          </p:nvSpPr>
          <p:spPr bwMode="auto">
            <a:xfrm>
              <a:off x="5092" y="1381"/>
              <a:ext cx="0" cy="1019"/>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34832" name="Freeform 16"/>
            <p:cNvSpPr>
              <a:spLocks/>
            </p:cNvSpPr>
            <p:nvPr/>
          </p:nvSpPr>
          <p:spPr bwMode="auto">
            <a:xfrm>
              <a:off x="5092" y="1331"/>
              <a:ext cx="102" cy="50"/>
            </a:xfrm>
            <a:custGeom>
              <a:avLst/>
              <a:gdLst>
                <a:gd name="T0" fmla="*/ 0 w 48"/>
                <a:gd name="T1" fmla="*/ 48 h 48"/>
                <a:gd name="T2" fmla="*/ 48 w 48"/>
                <a:gd name="T3" fmla="*/ 0 h 48"/>
              </a:gdLst>
              <a:ahLst/>
              <a:cxnLst>
                <a:cxn ang="0">
                  <a:pos x="T0" y="T1"/>
                </a:cxn>
                <a:cxn ang="0">
                  <a:pos x="T2" y="T3"/>
                </a:cxn>
              </a:cxnLst>
              <a:rect l="0" t="0" r="r" b="b"/>
              <a:pathLst>
                <a:path w="48" h="48">
                  <a:moveTo>
                    <a:pt x="0" y="48"/>
                  </a:moveTo>
                  <a:cubicBezTo>
                    <a:pt x="16" y="28"/>
                    <a:pt x="32" y="8"/>
                    <a:pt x="48" y="0"/>
                  </a:cubicBezTo>
                </a:path>
              </a:pathLst>
            </a:custGeom>
            <a:noFill/>
            <a:ln w="12700" cap="flat"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34833" name="Rectangle 17"/>
            <p:cNvSpPr>
              <a:spLocks noChangeArrowheads="1"/>
            </p:cNvSpPr>
            <p:nvPr/>
          </p:nvSpPr>
          <p:spPr bwMode="auto">
            <a:xfrm>
              <a:off x="873" y="672"/>
              <a:ext cx="2977"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400" b="1" i="1" dirty="0">
                  <a:solidFill>
                    <a:schemeClr val="hlink"/>
                  </a:solidFill>
                </a:rPr>
                <a:t>Quatrième situation expérimentale :</a:t>
              </a:r>
            </a:p>
          </p:txBody>
        </p:sp>
        <p:sp>
          <p:nvSpPr>
            <p:cNvPr id="34834" name="Line 18"/>
            <p:cNvSpPr>
              <a:spLocks noChangeShapeType="1"/>
            </p:cNvSpPr>
            <p:nvPr/>
          </p:nvSpPr>
          <p:spPr bwMode="auto">
            <a:xfrm>
              <a:off x="4292" y="2400"/>
              <a:ext cx="807"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34835" name="Line 19"/>
            <p:cNvSpPr>
              <a:spLocks noChangeShapeType="1"/>
            </p:cNvSpPr>
            <p:nvPr/>
          </p:nvSpPr>
          <p:spPr bwMode="auto">
            <a:xfrm>
              <a:off x="778" y="2400"/>
              <a:ext cx="807"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34836" name="Text Box 20"/>
            <p:cNvSpPr txBox="1">
              <a:spLocks noChangeArrowheads="1"/>
            </p:cNvSpPr>
            <p:nvPr/>
          </p:nvSpPr>
          <p:spPr bwMode="auto">
            <a:xfrm>
              <a:off x="672" y="1824"/>
              <a:ext cx="954" cy="4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400" dirty="0">
                  <a:solidFill>
                    <a:schemeClr val="tx2"/>
                  </a:solidFill>
                </a:rPr>
                <a:t> </a:t>
              </a:r>
              <a:r>
                <a:rPr lang="fr-FR" dirty="0">
                  <a:solidFill>
                    <a:schemeClr val="bg1"/>
                  </a:solidFill>
                </a:rPr>
                <a:t>Sel de </a:t>
              </a:r>
              <a:r>
                <a:rPr lang="fr-FR" dirty="0" err="1">
                  <a:solidFill>
                    <a:schemeClr val="bg1"/>
                  </a:solidFill>
                </a:rPr>
                <a:t>Mohr</a:t>
              </a:r>
              <a:endParaRPr lang="fr-FR" baseline="30000" dirty="0">
                <a:solidFill>
                  <a:schemeClr val="bg1"/>
                </a:solidFill>
              </a:endParaRPr>
            </a:p>
            <a:p>
              <a:r>
                <a:rPr lang="fr-FR" dirty="0">
                  <a:solidFill>
                    <a:schemeClr val="bg1"/>
                  </a:solidFill>
                </a:rPr>
                <a:t>  (0,1 mol/L)</a:t>
              </a:r>
            </a:p>
          </p:txBody>
        </p:sp>
        <p:sp>
          <p:nvSpPr>
            <p:cNvPr id="34837" name="Text Box 21"/>
            <p:cNvSpPr txBox="1">
              <a:spLocks noChangeArrowheads="1"/>
            </p:cNvSpPr>
            <p:nvPr/>
          </p:nvSpPr>
          <p:spPr bwMode="auto">
            <a:xfrm>
              <a:off x="4560" y="1840"/>
              <a:ext cx="22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800" b="1">
                  <a:solidFill>
                    <a:schemeClr val="bg1"/>
                  </a:solidFill>
                </a:rPr>
                <a:t>?</a:t>
              </a:r>
              <a:endParaRPr lang="fr-FR" sz="2800" b="1" baseline="30000">
                <a:solidFill>
                  <a:schemeClr val="bg1"/>
                </a:solidFill>
              </a:endParaRPr>
            </a:p>
          </p:txBody>
        </p:sp>
        <p:sp>
          <p:nvSpPr>
            <p:cNvPr id="34838" name="Text Box 22"/>
            <p:cNvSpPr txBox="1">
              <a:spLocks noChangeArrowheads="1"/>
            </p:cNvSpPr>
            <p:nvPr/>
          </p:nvSpPr>
          <p:spPr bwMode="auto">
            <a:xfrm>
              <a:off x="2688" y="1653"/>
              <a:ext cx="11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sz="2400"/>
            </a:p>
          </p:txBody>
        </p:sp>
      </p:grpSp>
      <p:sp>
        <p:nvSpPr>
          <p:cNvPr id="34839" name="Text Box 23"/>
          <p:cNvSpPr txBox="1">
            <a:spLocks noChangeArrowheads="1"/>
          </p:cNvSpPr>
          <p:nvPr/>
        </p:nvSpPr>
        <p:spPr bwMode="auto">
          <a:xfrm>
            <a:off x="369888" y="5102225"/>
            <a:ext cx="8599487" cy="1373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812800" indent="-347663">
              <a:defRPr sz="2400">
                <a:solidFill>
                  <a:schemeClr val="tx1"/>
                </a:solidFill>
                <a:latin typeface="Times New Roman" pitchFamily="18" charset="0"/>
              </a:defRPr>
            </a:lvl1pPr>
            <a:lvl2pPr marL="1449388" indent="-457200">
              <a:defRPr sz="2400">
                <a:solidFill>
                  <a:schemeClr val="tx1"/>
                </a:solidFill>
                <a:latin typeface="Times New Roman" pitchFamily="18" charset="0"/>
              </a:defRPr>
            </a:lvl2pPr>
            <a:lvl3pPr marL="2085975" indent="-457200">
              <a:defRPr sz="2400">
                <a:solidFill>
                  <a:schemeClr val="tx1"/>
                </a:solidFill>
                <a:latin typeface="Times New Roman" pitchFamily="18" charset="0"/>
              </a:defRPr>
            </a:lvl3pPr>
            <a:lvl4pPr marL="2722563" indent="-457200">
              <a:defRPr sz="2400">
                <a:solidFill>
                  <a:schemeClr val="tx1"/>
                </a:solidFill>
                <a:latin typeface="Times New Roman" pitchFamily="18" charset="0"/>
              </a:defRPr>
            </a:lvl4pPr>
            <a:lvl5pPr marL="3359150" indent="-457200">
              <a:defRPr sz="2400">
                <a:solidFill>
                  <a:schemeClr val="tx1"/>
                </a:solidFill>
                <a:latin typeface="Times New Roman" pitchFamily="18" charset="0"/>
              </a:defRPr>
            </a:lvl5pPr>
            <a:lvl6pPr marL="3816350" indent="-457200" eaLnBrk="0" fontAlgn="base" hangingPunct="0">
              <a:spcBef>
                <a:spcPct val="0"/>
              </a:spcBef>
              <a:spcAft>
                <a:spcPct val="0"/>
              </a:spcAft>
              <a:defRPr sz="2400">
                <a:solidFill>
                  <a:schemeClr val="tx1"/>
                </a:solidFill>
                <a:latin typeface="Times New Roman" pitchFamily="18" charset="0"/>
              </a:defRPr>
            </a:lvl6pPr>
            <a:lvl7pPr marL="4273550" indent="-457200" eaLnBrk="0" fontAlgn="base" hangingPunct="0">
              <a:spcBef>
                <a:spcPct val="0"/>
              </a:spcBef>
              <a:spcAft>
                <a:spcPct val="0"/>
              </a:spcAft>
              <a:defRPr sz="2400">
                <a:solidFill>
                  <a:schemeClr val="tx1"/>
                </a:solidFill>
                <a:latin typeface="Times New Roman" pitchFamily="18" charset="0"/>
              </a:defRPr>
            </a:lvl7pPr>
            <a:lvl8pPr marL="4730750" indent="-457200" eaLnBrk="0" fontAlgn="base" hangingPunct="0">
              <a:spcBef>
                <a:spcPct val="0"/>
              </a:spcBef>
              <a:spcAft>
                <a:spcPct val="0"/>
              </a:spcAft>
              <a:defRPr sz="2400">
                <a:solidFill>
                  <a:schemeClr val="tx1"/>
                </a:solidFill>
                <a:latin typeface="Times New Roman" pitchFamily="18" charset="0"/>
              </a:defRPr>
            </a:lvl8pPr>
            <a:lvl9pPr marL="5187950" indent="-457200" eaLnBrk="0" fontAlgn="base" hangingPunct="0">
              <a:spcBef>
                <a:spcPct val="0"/>
              </a:spcBef>
              <a:spcAft>
                <a:spcPct val="0"/>
              </a:spcAft>
              <a:defRPr sz="2400">
                <a:solidFill>
                  <a:schemeClr val="tx1"/>
                </a:solidFill>
                <a:latin typeface="Times New Roman" pitchFamily="18" charset="0"/>
              </a:defRPr>
            </a:lvl9pPr>
          </a:lstStyle>
          <a:p>
            <a:pPr>
              <a:buFontTx/>
              <a:buChar char="•"/>
            </a:pPr>
            <a:r>
              <a:rPr lang="fr-FR" sz="2800" dirty="0">
                <a:solidFill>
                  <a:schemeClr val="tx2"/>
                </a:solidFill>
              </a:rPr>
              <a:t>En identifiant les produits de la réaction, déterminer qui  est l’oxydant et le réducteur et en déduire l’équation de la réaction concernée</a:t>
            </a:r>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4820"/>
                                        </p:tgtEl>
                                        <p:attrNameLst>
                                          <p:attrName>style.visibility</p:attrName>
                                        </p:attrNameLst>
                                      </p:cBhvr>
                                      <p:to>
                                        <p:strVal val="visible"/>
                                      </p:to>
                                    </p:set>
                                    <p:anim calcmode="lin" valueType="num">
                                      <p:cBhvr additive="base">
                                        <p:cTn id="7" dur="500" fill="hold"/>
                                        <p:tgtEl>
                                          <p:spTgt spid="34820"/>
                                        </p:tgtEl>
                                        <p:attrNameLst>
                                          <p:attrName>ppt_x</p:attrName>
                                        </p:attrNameLst>
                                      </p:cBhvr>
                                      <p:tavLst>
                                        <p:tav tm="0">
                                          <p:val>
                                            <p:strVal val="#ppt_x"/>
                                          </p:val>
                                        </p:tav>
                                        <p:tav tm="100000">
                                          <p:val>
                                            <p:strVal val="#ppt_x"/>
                                          </p:val>
                                        </p:tav>
                                      </p:tavLst>
                                    </p:anim>
                                    <p:anim calcmode="lin" valueType="num">
                                      <p:cBhvr additive="base">
                                        <p:cTn id="8" dur="500" fill="hold"/>
                                        <p:tgtEl>
                                          <p:spTgt spid="3482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nodeType="clickEffect">
                                  <p:stCondLst>
                                    <p:cond delay="0"/>
                                  </p:stCondLst>
                                  <p:childTnLst>
                                    <p:set>
                                      <p:cBhvr>
                                        <p:cTn id="12" dur="1" fill="hold">
                                          <p:stCondLst>
                                            <p:cond delay="0"/>
                                          </p:stCondLst>
                                        </p:cTn>
                                        <p:tgtEl>
                                          <p:spTgt spid="34821"/>
                                        </p:tgtEl>
                                        <p:attrNameLst>
                                          <p:attrName>style.visibility</p:attrName>
                                        </p:attrNameLst>
                                      </p:cBhvr>
                                      <p:to>
                                        <p:strVal val="visible"/>
                                      </p:to>
                                    </p:set>
                                    <p:animEffect transition="in" filter="dissolve">
                                      <p:cBhvr>
                                        <p:cTn id="13" dur="500"/>
                                        <p:tgtEl>
                                          <p:spTgt spid="34821"/>
                                        </p:tgtEl>
                                      </p:cBhvr>
                                    </p:animEffect>
                                  </p:childTnLst>
                                </p:cTn>
                              </p:par>
                            </p:childTnLst>
                          </p:cTn>
                        </p:par>
                      </p:childTnLst>
                    </p:cTn>
                  </p:par>
                  <p:par>
                    <p:cTn id="14" fill="hold">
                      <p:stCondLst>
                        <p:cond delay="indefinite"/>
                      </p:stCondLst>
                      <p:childTnLst>
                        <p:par>
                          <p:cTn id="15" fill="hold">
                            <p:stCondLst>
                              <p:cond delay="0"/>
                            </p:stCondLst>
                            <p:childTnLst>
                              <p:par>
                                <p:cTn id="16" presetID="35" presetClass="entr" presetSubtype="0" fill="hold" grpId="0" nodeType="clickEffect">
                                  <p:stCondLst>
                                    <p:cond delay="0"/>
                                  </p:stCondLst>
                                  <p:childTnLst>
                                    <p:set>
                                      <p:cBhvr>
                                        <p:cTn id="17" dur="1" fill="hold">
                                          <p:stCondLst>
                                            <p:cond delay="0"/>
                                          </p:stCondLst>
                                        </p:cTn>
                                        <p:tgtEl>
                                          <p:spTgt spid="34839"/>
                                        </p:tgtEl>
                                        <p:attrNameLst>
                                          <p:attrName>style.visibility</p:attrName>
                                        </p:attrNameLst>
                                      </p:cBhvr>
                                      <p:to>
                                        <p:strVal val="visible"/>
                                      </p:to>
                                    </p:set>
                                    <p:animEffect transition="in" filter="fade">
                                      <p:cBhvr>
                                        <p:cTn id="18" dur="2000"/>
                                        <p:tgtEl>
                                          <p:spTgt spid="34839"/>
                                        </p:tgtEl>
                                      </p:cBhvr>
                                    </p:animEffect>
                                    <p:anim calcmode="lin" valueType="num">
                                      <p:cBhvr>
                                        <p:cTn id="19" dur="2000" fill="hold"/>
                                        <p:tgtEl>
                                          <p:spTgt spid="34839"/>
                                        </p:tgtEl>
                                        <p:attrNameLst>
                                          <p:attrName>style.rotation</p:attrName>
                                        </p:attrNameLst>
                                      </p:cBhvr>
                                      <p:tavLst>
                                        <p:tav tm="0">
                                          <p:val>
                                            <p:fltVal val="720"/>
                                          </p:val>
                                        </p:tav>
                                        <p:tav tm="100000">
                                          <p:val>
                                            <p:fltVal val="0"/>
                                          </p:val>
                                        </p:tav>
                                      </p:tavLst>
                                    </p:anim>
                                    <p:anim calcmode="lin" valueType="num">
                                      <p:cBhvr>
                                        <p:cTn id="20" dur="2000" fill="hold"/>
                                        <p:tgtEl>
                                          <p:spTgt spid="34839"/>
                                        </p:tgtEl>
                                        <p:attrNameLst>
                                          <p:attrName>ppt_h</p:attrName>
                                        </p:attrNameLst>
                                      </p:cBhvr>
                                      <p:tavLst>
                                        <p:tav tm="0">
                                          <p:val>
                                            <p:fltVal val="0"/>
                                          </p:val>
                                        </p:tav>
                                        <p:tav tm="100000">
                                          <p:val>
                                            <p:strVal val="#ppt_h"/>
                                          </p:val>
                                        </p:tav>
                                      </p:tavLst>
                                    </p:anim>
                                    <p:anim calcmode="lin" valueType="num">
                                      <p:cBhvr>
                                        <p:cTn id="21" dur="2000" fill="hold"/>
                                        <p:tgtEl>
                                          <p:spTgt spid="34839"/>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0" grpId="0"/>
      <p:bldP spid="3483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Espace réservé du numéro de diapositive 5"/>
          <p:cNvSpPr>
            <a:spLocks noGrp="1"/>
          </p:cNvSpPr>
          <p:nvPr>
            <p:ph type="sldNum" sz="quarter" idx="12"/>
          </p:nvPr>
        </p:nvSpPr>
        <p:spPr/>
        <p:txBody>
          <a:bodyPr/>
          <a:lstStyle/>
          <a:p>
            <a:fld id="{7F5ADCD8-7F47-4E20-A665-018D35045F04}" type="slidenum">
              <a:rPr lang="fr-FR"/>
              <a:pPr/>
              <a:t>13</a:t>
            </a:fld>
            <a:endParaRPr lang="fr-FR"/>
          </a:p>
        </p:txBody>
      </p:sp>
      <p:sp>
        <p:nvSpPr>
          <p:cNvPr id="36868" name="Text Box 4"/>
          <p:cNvSpPr txBox="1">
            <a:spLocks noChangeArrowheads="1"/>
          </p:cNvSpPr>
          <p:nvPr/>
        </p:nvSpPr>
        <p:spPr bwMode="auto">
          <a:xfrm>
            <a:off x="485775" y="414338"/>
            <a:ext cx="8150225"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fr-FR" sz="2400" dirty="0">
                <a:solidFill>
                  <a:schemeClr val="tx2"/>
                </a:solidFill>
              </a:rPr>
              <a:t>La solution d’ions MnO</a:t>
            </a:r>
            <a:r>
              <a:rPr lang="fr-FR" sz="2400" baseline="-25000" dirty="0">
                <a:solidFill>
                  <a:schemeClr val="tx2"/>
                </a:solidFill>
              </a:rPr>
              <a:t>4</a:t>
            </a:r>
            <a:r>
              <a:rPr lang="fr-FR" sz="2400" baseline="30000" dirty="0">
                <a:solidFill>
                  <a:schemeClr val="tx2"/>
                </a:solidFill>
              </a:rPr>
              <a:t>-</a:t>
            </a:r>
            <a:r>
              <a:rPr lang="fr-FR" sz="2400" dirty="0">
                <a:solidFill>
                  <a:schemeClr val="tx2"/>
                </a:solidFill>
              </a:rPr>
              <a:t> étant violette alors que les ions Mn</a:t>
            </a:r>
            <a:r>
              <a:rPr lang="fr-FR" sz="2400" baseline="30000" dirty="0">
                <a:solidFill>
                  <a:schemeClr val="tx2"/>
                </a:solidFill>
              </a:rPr>
              <a:t>2+</a:t>
            </a:r>
            <a:r>
              <a:rPr lang="fr-FR" sz="2400" dirty="0">
                <a:solidFill>
                  <a:schemeClr val="tx2"/>
                </a:solidFill>
              </a:rPr>
              <a:t> sont incolores. A vous de jouer…. </a:t>
            </a:r>
          </a:p>
        </p:txBody>
      </p:sp>
    </p:spTree>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6868"/>
                                        </p:tgtEl>
                                        <p:attrNameLst>
                                          <p:attrName>style.visibility</p:attrName>
                                        </p:attrNameLst>
                                      </p:cBhvr>
                                      <p:to>
                                        <p:strVal val="visible"/>
                                      </p:to>
                                    </p:set>
                                    <p:animEffect transition="in" filter="blinds(horizontal)">
                                      <p:cBhvr>
                                        <p:cTn id="7" dur="500"/>
                                        <p:tgtEl>
                                          <p:spTgt spid="368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8"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Espace réservé du numéro de diapositive 3"/>
          <p:cNvSpPr>
            <a:spLocks noGrp="1"/>
          </p:cNvSpPr>
          <p:nvPr>
            <p:ph type="sldNum" sz="quarter" idx="12"/>
          </p:nvPr>
        </p:nvSpPr>
        <p:spPr/>
        <p:txBody>
          <a:bodyPr/>
          <a:lstStyle/>
          <a:p>
            <a:fld id="{4A1BB26D-AA5F-4CBC-9764-EA2C55247A6D}" type="slidenum">
              <a:rPr lang="fr-FR"/>
              <a:pPr/>
              <a:t>2</a:t>
            </a:fld>
            <a:endParaRPr lang="fr-FR"/>
          </a:p>
        </p:txBody>
      </p:sp>
      <p:grpSp>
        <p:nvGrpSpPr>
          <p:cNvPr id="19530" name="Group 74"/>
          <p:cNvGrpSpPr>
            <a:grpSpLocks/>
          </p:cNvGrpSpPr>
          <p:nvPr/>
        </p:nvGrpSpPr>
        <p:grpSpPr bwMode="auto">
          <a:xfrm>
            <a:off x="1103684" y="872332"/>
            <a:ext cx="7086600" cy="2524125"/>
            <a:chOff x="816" y="234"/>
            <a:chExt cx="4464" cy="1590"/>
          </a:xfrm>
        </p:grpSpPr>
        <p:sp>
          <p:nvSpPr>
            <p:cNvPr id="19473" name="Rectangle 17"/>
            <p:cNvSpPr>
              <a:spLocks noChangeArrowheads="1"/>
            </p:cNvSpPr>
            <p:nvPr/>
          </p:nvSpPr>
          <p:spPr bwMode="auto">
            <a:xfrm>
              <a:off x="915" y="234"/>
              <a:ext cx="2886"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400" b="1" i="1" dirty="0">
                  <a:solidFill>
                    <a:schemeClr val="hlink"/>
                  </a:solidFill>
                </a:rPr>
                <a:t>Première situation expérimentale :</a:t>
              </a:r>
            </a:p>
          </p:txBody>
        </p:sp>
        <p:grpSp>
          <p:nvGrpSpPr>
            <p:cNvPr id="19529" name="Group 73"/>
            <p:cNvGrpSpPr>
              <a:grpSpLocks/>
            </p:cNvGrpSpPr>
            <p:nvPr/>
          </p:nvGrpSpPr>
          <p:grpSpPr bwMode="auto">
            <a:xfrm>
              <a:off x="816" y="528"/>
              <a:ext cx="4464" cy="1296"/>
              <a:chOff x="816" y="528"/>
              <a:chExt cx="4464" cy="1296"/>
            </a:xfrm>
          </p:grpSpPr>
          <p:sp>
            <p:nvSpPr>
              <p:cNvPr id="19461" name="Rectangle 5"/>
              <p:cNvSpPr>
                <a:spLocks noChangeArrowheads="1"/>
              </p:cNvSpPr>
              <p:nvPr/>
            </p:nvSpPr>
            <p:spPr bwMode="auto">
              <a:xfrm>
                <a:off x="816" y="1098"/>
                <a:ext cx="821" cy="726"/>
              </a:xfrm>
              <a:prstGeom prst="rect">
                <a:avLst/>
              </a:prstGeom>
              <a:solidFill>
                <a:srgbClr val="00CCFF"/>
              </a:solidFill>
              <a:ln w="19050">
                <a:solidFill>
                  <a:srgbClr val="00CC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19462" name="Line 6"/>
              <p:cNvSpPr>
                <a:spLocks noChangeShapeType="1"/>
              </p:cNvSpPr>
              <p:nvPr/>
            </p:nvSpPr>
            <p:spPr bwMode="auto">
              <a:xfrm>
                <a:off x="816" y="735"/>
                <a:ext cx="0" cy="1089"/>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9463" name="Line 7"/>
              <p:cNvSpPr>
                <a:spLocks noChangeShapeType="1"/>
              </p:cNvSpPr>
              <p:nvPr/>
            </p:nvSpPr>
            <p:spPr bwMode="auto">
              <a:xfrm>
                <a:off x="1637" y="787"/>
                <a:ext cx="0" cy="1037"/>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9464" name="Freeform 8"/>
              <p:cNvSpPr>
                <a:spLocks/>
              </p:cNvSpPr>
              <p:nvPr/>
            </p:nvSpPr>
            <p:spPr bwMode="auto">
              <a:xfrm>
                <a:off x="1637" y="735"/>
                <a:ext cx="103" cy="52"/>
              </a:xfrm>
              <a:custGeom>
                <a:avLst/>
                <a:gdLst>
                  <a:gd name="T0" fmla="*/ 0 w 48"/>
                  <a:gd name="T1" fmla="*/ 48 h 48"/>
                  <a:gd name="T2" fmla="*/ 48 w 48"/>
                  <a:gd name="T3" fmla="*/ 0 h 48"/>
                </a:gdLst>
                <a:ahLst/>
                <a:cxnLst>
                  <a:cxn ang="0">
                    <a:pos x="T0" y="T1"/>
                  </a:cxn>
                  <a:cxn ang="0">
                    <a:pos x="T2" y="T3"/>
                  </a:cxn>
                </a:cxnLst>
                <a:rect l="0" t="0" r="r" b="b"/>
                <a:pathLst>
                  <a:path w="48" h="48">
                    <a:moveTo>
                      <a:pt x="0" y="48"/>
                    </a:moveTo>
                    <a:cubicBezTo>
                      <a:pt x="16" y="28"/>
                      <a:pt x="32" y="8"/>
                      <a:pt x="48" y="0"/>
                    </a:cubicBezTo>
                  </a:path>
                </a:pathLst>
              </a:custGeom>
              <a:noFill/>
              <a:ln w="12700" cap="flat"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9465" name="Text Box 9"/>
              <p:cNvSpPr txBox="1">
                <a:spLocks noChangeArrowheads="1"/>
              </p:cNvSpPr>
              <p:nvPr/>
            </p:nvSpPr>
            <p:spPr bwMode="auto">
              <a:xfrm>
                <a:off x="2099" y="545"/>
                <a:ext cx="1384" cy="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800" b="1" dirty="0">
                    <a:solidFill>
                      <a:schemeClr val="tx2"/>
                    </a:solidFill>
                  </a:rPr>
                  <a:t>Paille de zinc</a:t>
                </a:r>
              </a:p>
            </p:txBody>
          </p:sp>
          <p:sp>
            <p:nvSpPr>
              <p:cNvPr id="19466" name="AutoShape 10"/>
              <p:cNvSpPr>
                <a:spLocks noChangeArrowheads="1"/>
              </p:cNvSpPr>
              <p:nvPr/>
            </p:nvSpPr>
            <p:spPr bwMode="auto">
              <a:xfrm flipH="1">
                <a:off x="1226" y="528"/>
                <a:ext cx="873" cy="291"/>
              </a:xfrm>
              <a:prstGeom prst="curvedDownArrow">
                <a:avLst>
                  <a:gd name="adj1" fmla="val 60000"/>
                  <a:gd name="adj2" fmla="val 120000"/>
                  <a:gd name="adj3" fmla="val 33333"/>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19467" name="AutoShape 11"/>
              <p:cNvSpPr>
                <a:spLocks noChangeArrowheads="1"/>
              </p:cNvSpPr>
              <p:nvPr/>
            </p:nvSpPr>
            <p:spPr bwMode="auto">
              <a:xfrm>
                <a:off x="2688" y="1440"/>
                <a:ext cx="821" cy="260"/>
              </a:xfrm>
              <a:prstGeom prst="notchedRightArrow">
                <a:avLst>
                  <a:gd name="adj1" fmla="val 50000"/>
                  <a:gd name="adj2" fmla="val 78942"/>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19478" name="Line 22"/>
              <p:cNvSpPr>
                <a:spLocks noChangeShapeType="1"/>
              </p:cNvSpPr>
              <p:nvPr/>
            </p:nvSpPr>
            <p:spPr bwMode="auto">
              <a:xfrm>
                <a:off x="816" y="1824"/>
                <a:ext cx="816"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9489" name="Text Box 33"/>
              <p:cNvSpPr txBox="1">
                <a:spLocks noChangeArrowheads="1"/>
              </p:cNvSpPr>
              <p:nvPr/>
            </p:nvSpPr>
            <p:spPr bwMode="auto">
              <a:xfrm>
                <a:off x="1728" y="1152"/>
                <a:ext cx="1636" cy="4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400" b="1" dirty="0"/>
                  <a:t>Cu</a:t>
                </a:r>
                <a:r>
                  <a:rPr lang="fr-FR" sz="2400" b="1" baseline="30000" dirty="0"/>
                  <a:t>2+</a:t>
                </a:r>
                <a:r>
                  <a:rPr lang="fr-FR" sz="2400" b="1" baseline="-25000" dirty="0"/>
                  <a:t>(</a:t>
                </a:r>
                <a:r>
                  <a:rPr lang="fr-FR" sz="2400" b="1" baseline="-25000" dirty="0" err="1"/>
                  <a:t>aq</a:t>
                </a:r>
                <a:r>
                  <a:rPr lang="fr-FR" sz="2400" b="1" baseline="-25000" dirty="0"/>
                  <a:t>)</a:t>
                </a:r>
                <a:r>
                  <a:rPr lang="fr-FR" sz="2400" b="1" baseline="30000" dirty="0"/>
                  <a:t> </a:t>
                </a:r>
                <a:r>
                  <a:rPr lang="fr-FR" sz="2400" dirty="0"/>
                  <a:t>(0,3 mol/L)</a:t>
                </a:r>
              </a:p>
              <a:p>
                <a:endParaRPr lang="fr-FR" dirty="0"/>
              </a:p>
            </p:txBody>
          </p:sp>
          <p:sp>
            <p:nvSpPr>
              <p:cNvPr id="19490" name="Line 34"/>
              <p:cNvSpPr>
                <a:spLocks noChangeShapeType="1"/>
              </p:cNvSpPr>
              <p:nvPr/>
            </p:nvSpPr>
            <p:spPr bwMode="auto">
              <a:xfrm flipH="1">
                <a:off x="1536" y="1440"/>
                <a:ext cx="384" cy="0"/>
              </a:xfrm>
              <a:prstGeom prst="line">
                <a:avLst/>
              </a:prstGeom>
              <a:noFill/>
              <a:ln w="38100">
                <a:solidFill>
                  <a:srgbClr val="0000FF"/>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9491" name="Freeform 35"/>
              <p:cNvSpPr>
                <a:spLocks/>
              </p:cNvSpPr>
              <p:nvPr/>
            </p:nvSpPr>
            <p:spPr bwMode="auto">
              <a:xfrm>
                <a:off x="864" y="1152"/>
                <a:ext cx="616" cy="656"/>
              </a:xfrm>
              <a:custGeom>
                <a:avLst/>
                <a:gdLst>
                  <a:gd name="T0" fmla="*/ 176 w 616"/>
                  <a:gd name="T1" fmla="*/ 40 h 680"/>
                  <a:gd name="T2" fmla="*/ 128 w 616"/>
                  <a:gd name="T3" fmla="*/ 232 h 680"/>
                  <a:gd name="T4" fmla="*/ 224 w 616"/>
                  <a:gd name="T5" fmla="*/ 232 h 680"/>
                  <a:gd name="T6" fmla="*/ 128 w 616"/>
                  <a:gd name="T7" fmla="*/ 136 h 680"/>
                  <a:gd name="T8" fmla="*/ 80 w 616"/>
                  <a:gd name="T9" fmla="*/ 280 h 680"/>
                  <a:gd name="T10" fmla="*/ 176 w 616"/>
                  <a:gd name="T11" fmla="*/ 376 h 680"/>
                  <a:gd name="T12" fmla="*/ 128 w 616"/>
                  <a:gd name="T13" fmla="*/ 280 h 680"/>
                  <a:gd name="T14" fmla="*/ 32 w 616"/>
                  <a:gd name="T15" fmla="*/ 328 h 680"/>
                  <a:gd name="T16" fmla="*/ 32 w 616"/>
                  <a:gd name="T17" fmla="*/ 472 h 680"/>
                  <a:gd name="T18" fmla="*/ 128 w 616"/>
                  <a:gd name="T19" fmla="*/ 472 h 680"/>
                  <a:gd name="T20" fmla="*/ 176 w 616"/>
                  <a:gd name="T21" fmla="*/ 424 h 680"/>
                  <a:gd name="T22" fmla="*/ 32 w 616"/>
                  <a:gd name="T23" fmla="*/ 424 h 680"/>
                  <a:gd name="T24" fmla="*/ 32 w 616"/>
                  <a:gd name="T25" fmla="*/ 568 h 680"/>
                  <a:gd name="T26" fmla="*/ 224 w 616"/>
                  <a:gd name="T27" fmla="*/ 616 h 680"/>
                  <a:gd name="T28" fmla="*/ 224 w 616"/>
                  <a:gd name="T29" fmla="*/ 520 h 680"/>
                  <a:gd name="T30" fmla="*/ 128 w 616"/>
                  <a:gd name="T31" fmla="*/ 568 h 680"/>
                  <a:gd name="T32" fmla="*/ 80 w 616"/>
                  <a:gd name="T33" fmla="*/ 664 h 680"/>
                  <a:gd name="T34" fmla="*/ 32 w 616"/>
                  <a:gd name="T35" fmla="*/ 568 h 680"/>
                  <a:gd name="T36" fmla="*/ 224 w 616"/>
                  <a:gd name="T37" fmla="*/ 424 h 680"/>
                  <a:gd name="T38" fmla="*/ 272 w 616"/>
                  <a:gd name="T39" fmla="*/ 376 h 680"/>
                  <a:gd name="T40" fmla="*/ 224 w 616"/>
                  <a:gd name="T41" fmla="*/ 328 h 680"/>
                  <a:gd name="T42" fmla="*/ 176 w 616"/>
                  <a:gd name="T43" fmla="*/ 232 h 680"/>
                  <a:gd name="T44" fmla="*/ 272 w 616"/>
                  <a:gd name="T45" fmla="*/ 184 h 680"/>
                  <a:gd name="T46" fmla="*/ 320 w 616"/>
                  <a:gd name="T47" fmla="*/ 136 h 680"/>
                  <a:gd name="T48" fmla="*/ 224 w 616"/>
                  <a:gd name="T49" fmla="*/ 40 h 680"/>
                  <a:gd name="T50" fmla="*/ 368 w 616"/>
                  <a:gd name="T51" fmla="*/ 328 h 680"/>
                  <a:gd name="T52" fmla="*/ 320 w 616"/>
                  <a:gd name="T53" fmla="*/ 424 h 680"/>
                  <a:gd name="T54" fmla="*/ 368 w 616"/>
                  <a:gd name="T55" fmla="*/ 184 h 680"/>
                  <a:gd name="T56" fmla="*/ 512 w 616"/>
                  <a:gd name="T57" fmla="*/ 184 h 680"/>
                  <a:gd name="T58" fmla="*/ 464 w 616"/>
                  <a:gd name="T59" fmla="*/ 376 h 680"/>
                  <a:gd name="T60" fmla="*/ 176 w 616"/>
                  <a:gd name="T61" fmla="*/ 280 h 680"/>
                  <a:gd name="T62" fmla="*/ 224 w 616"/>
                  <a:gd name="T63" fmla="*/ 424 h 680"/>
                  <a:gd name="T64" fmla="*/ 464 w 616"/>
                  <a:gd name="T65" fmla="*/ 232 h 680"/>
                  <a:gd name="T66" fmla="*/ 608 w 616"/>
                  <a:gd name="T67" fmla="*/ 376 h 680"/>
                  <a:gd name="T68" fmla="*/ 416 w 616"/>
                  <a:gd name="T69" fmla="*/ 424 h 680"/>
                  <a:gd name="T70" fmla="*/ 272 w 616"/>
                  <a:gd name="T71" fmla="*/ 472 h 680"/>
                  <a:gd name="T72" fmla="*/ 416 w 616"/>
                  <a:gd name="T73" fmla="*/ 568 h 680"/>
                  <a:gd name="T74" fmla="*/ 416 w 616"/>
                  <a:gd name="T75" fmla="*/ 424 h 680"/>
                  <a:gd name="T76" fmla="*/ 176 w 616"/>
                  <a:gd name="T77" fmla="*/ 424 h 680"/>
                  <a:gd name="T78" fmla="*/ 224 w 616"/>
                  <a:gd name="T79" fmla="*/ 568 h 680"/>
                  <a:gd name="T80" fmla="*/ 416 w 616"/>
                  <a:gd name="T81" fmla="*/ 520 h 680"/>
                  <a:gd name="T82" fmla="*/ 320 w 616"/>
                  <a:gd name="T83" fmla="*/ 616 h 680"/>
                  <a:gd name="T84" fmla="*/ 512 w 616"/>
                  <a:gd name="T85" fmla="*/ 664 h 680"/>
                  <a:gd name="T86" fmla="*/ 416 w 616"/>
                  <a:gd name="T87" fmla="*/ 520 h 680"/>
                  <a:gd name="T88" fmla="*/ 560 w 616"/>
                  <a:gd name="T89" fmla="*/ 568 h 680"/>
                  <a:gd name="T90" fmla="*/ 512 w 616"/>
                  <a:gd name="T91" fmla="*/ 376 h 680"/>
                  <a:gd name="T92" fmla="*/ 560 w 616"/>
                  <a:gd name="T93" fmla="*/ 232 h 680"/>
                  <a:gd name="T94" fmla="*/ 608 w 616"/>
                  <a:gd name="T95" fmla="*/ 184 h 680"/>
                  <a:gd name="T96" fmla="*/ 560 w 616"/>
                  <a:gd name="T97" fmla="*/ 40 h 680"/>
                  <a:gd name="T98" fmla="*/ 416 w 616"/>
                  <a:gd name="T99" fmla="*/ 136 h 680"/>
                  <a:gd name="T100" fmla="*/ 464 w 616"/>
                  <a:gd name="T101" fmla="*/ 184 h 680"/>
                  <a:gd name="T102" fmla="*/ 416 w 616"/>
                  <a:gd name="T103" fmla="*/ 280 h 680"/>
                  <a:gd name="T104" fmla="*/ 368 w 616"/>
                  <a:gd name="T105" fmla="*/ 40 h 680"/>
                  <a:gd name="T106" fmla="*/ 320 w 616"/>
                  <a:gd name="T107" fmla="*/ 40 h 6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16" h="680">
                    <a:moveTo>
                      <a:pt x="176" y="40"/>
                    </a:moveTo>
                    <a:cubicBezTo>
                      <a:pt x="148" y="120"/>
                      <a:pt x="120" y="200"/>
                      <a:pt x="128" y="232"/>
                    </a:cubicBezTo>
                    <a:cubicBezTo>
                      <a:pt x="136" y="264"/>
                      <a:pt x="224" y="248"/>
                      <a:pt x="224" y="232"/>
                    </a:cubicBezTo>
                    <a:cubicBezTo>
                      <a:pt x="224" y="216"/>
                      <a:pt x="152" y="128"/>
                      <a:pt x="128" y="136"/>
                    </a:cubicBezTo>
                    <a:cubicBezTo>
                      <a:pt x="104" y="144"/>
                      <a:pt x="72" y="240"/>
                      <a:pt x="80" y="280"/>
                    </a:cubicBezTo>
                    <a:cubicBezTo>
                      <a:pt x="88" y="320"/>
                      <a:pt x="168" y="376"/>
                      <a:pt x="176" y="376"/>
                    </a:cubicBezTo>
                    <a:cubicBezTo>
                      <a:pt x="184" y="376"/>
                      <a:pt x="152" y="288"/>
                      <a:pt x="128" y="280"/>
                    </a:cubicBezTo>
                    <a:cubicBezTo>
                      <a:pt x="104" y="272"/>
                      <a:pt x="48" y="296"/>
                      <a:pt x="32" y="328"/>
                    </a:cubicBezTo>
                    <a:cubicBezTo>
                      <a:pt x="16" y="360"/>
                      <a:pt x="16" y="448"/>
                      <a:pt x="32" y="472"/>
                    </a:cubicBezTo>
                    <a:cubicBezTo>
                      <a:pt x="48" y="496"/>
                      <a:pt x="104" y="480"/>
                      <a:pt x="128" y="472"/>
                    </a:cubicBezTo>
                    <a:cubicBezTo>
                      <a:pt x="152" y="464"/>
                      <a:pt x="192" y="432"/>
                      <a:pt x="176" y="424"/>
                    </a:cubicBezTo>
                    <a:cubicBezTo>
                      <a:pt x="160" y="416"/>
                      <a:pt x="56" y="400"/>
                      <a:pt x="32" y="424"/>
                    </a:cubicBezTo>
                    <a:cubicBezTo>
                      <a:pt x="8" y="448"/>
                      <a:pt x="0" y="536"/>
                      <a:pt x="32" y="568"/>
                    </a:cubicBezTo>
                    <a:cubicBezTo>
                      <a:pt x="64" y="600"/>
                      <a:pt x="192" y="624"/>
                      <a:pt x="224" y="616"/>
                    </a:cubicBezTo>
                    <a:cubicBezTo>
                      <a:pt x="256" y="608"/>
                      <a:pt x="240" y="528"/>
                      <a:pt x="224" y="520"/>
                    </a:cubicBezTo>
                    <a:cubicBezTo>
                      <a:pt x="208" y="512"/>
                      <a:pt x="152" y="544"/>
                      <a:pt x="128" y="568"/>
                    </a:cubicBezTo>
                    <a:cubicBezTo>
                      <a:pt x="104" y="592"/>
                      <a:pt x="96" y="664"/>
                      <a:pt x="80" y="664"/>
                    </a:cubicBezTo>
                    <a:cubicBezTo>
                      <a:pt x="64" y="664"/>
                      <a:pt x="8" y="608"/>
                      <a:pt x="32" y="568"/>
                    </a:cubicBezTo>
                    <a:cubicBezTo>
                      <a:pt x="56" y="528"/>
                      <a:pt x="184" y="456"/>
                      <a:pt x="224" y="424"/>
                    </a:cubicBezTo>
                    <a:cubicBezTo>
                      <a:pt x="264" y="392"/>
                      <a:pt x="272" y="392"/>
                      <a:pt x="272" y="376"/>
                    </a:cubicBezTo>
                    <a:cubicBezTo>
                      <a:pt x="272" y="360"/>
                      <a:pt x="240" y="352"/>
                      <a:pt x="224" y="328"/>
                    </a:cubicBezTo>
                    <a:cubicBezTo>
                      <a:pt x="208" y="304"/>
                      <a:pt x="168" y="256"/>
                      <a:pt x="176" y="232"/>
                    </a:cubicBezTo>
                    <a:cubicBezTo>
                      <a:pt x="184" y="208"/>
                      <a:pt x="248" y="200"/>
                      <a:pt x="272" y="184"/>
                    </a:cubicBezTo>
                    <a:cubicBezTo>
                      <a:pt x="296" y="168"/>
                      <a:pt x="328" y="160"/>
                      <a:pt x="320" y="136"/>
                    </a:cubicBezTo>
                    <a:cubicBezTo>
                      <a:pt x="312" y="112"/>
                      <a:pt x="216" y="8"/>
                      <a:pt x="224" y="40"/>
                    </a:cubicBezTo>
                    <a:cubicBezTo>
                      <a:pt x="232" y="72"/>
                      <a:pt x="352" y="264"/>
                      <a:pt x="368" y="328"/>
                    </a:cubicBezTo>
                    <a:cubicBezTo>
                      <a:pt x="384" y="392"/>
                      <a:pt x="320" y="448"/>
                      <a:pt x="320" y="424"/>
                    </a:cubicBezTo>
                    <a:cubicBezTo>
                      <a:pt x="320" y="400"/>
                      <a:pt x="336" y="224"/>
                      <a:pt x="368" y="184"/>
                    </a:cubicBezTo>
                    <a:cubicBezTo>
                      <a:pt x="400" y="144"/>
                      <a:pt x="496" y="152"/>
                      <a:pt x="512" y="184"/>
                    </a:cubicBezTo>
                    <a:cubicBezTo>
                      <a:pt x="528" y="216"/>
                      <a:pt x="520" y="360"/>
                      <a:pt x="464" y="376"/>
                    </a:cubicBezTo>
                    <a:cubicBezTo>
                      <a:pt x="408" y="392"/>
                      <a:pt x="216" y="272"/>
                      <a:pt x="176" y="280"/>
                    </a:cubicBezTo>
                    <a:cubicBezTo>
                      <a:pt x="136" y="288"/>
                      <a:pt x="176" y="432"/>
                      <a:pt x="224" y="424"/>
                    </a:cubicBezTo>
                    <a:cubicBezTo>
                      <a:pt x="272" y="416"/>
                      <a:pt x="400" y="240"/>
                      <a:pt x="464" y="232"/>
                    </a:cubicBezTo>
                    <a:cubicBezTo>
                      <a:pt x="528" y="224"/>
                      <a:pt x="616" y="344"/>
                      <a:pt x="608" y="376"/>
                    </a:cubicBezTo>
                    <a:cubicBezTo>
                      <a:pt x="600" y="408"/>
                      <a:pt x="472" y="408"/>
                      <a:pt x="416" y="424"/>
                    </a:cubicBezTo>
                    <a:cubicBezTo>
                      <a:pt x="360" y="440"/>
                      <a:pt x="272" y="448"/>
                      <a:pt x="272" y="472"/>
                    </a:cubicBezTo>
                    <a:cubicBezTo>
                      <a:pt x="272" y="496"/>
                      <a:pt x="392" y="576"/>
                      <a:pt x="416" y="568"/>
                    </a:cubicBezTo>
                    <a:cubicBezTo>
                      <a:pt x="440" y="560"/>
                      <a:pt x="456" y="448"/>
                      <a:pt x="416" y="424"/>
                    </a:cubicBezTo>
                    <a:cubicBezTo>
                      <a:pt x="376" y="400"/>
                      <a:pt x="208" y="400"/>
                      <a:pt x="176" y="424"/>
                    </a:cubicBezTo>
                    <a:cubicBezTo>
                      <a:pt x="144" y="448"/>
                      <a:pt x="184" y="552"/>
                      <a:pt x="224" y="568"/>
                    </a:cubicBezTo>
                    <a:cubicBezTo>
                      <a:pt x="264" y="584"/>
                      <a:pt x="400" y="512"/>
                      <a:pt x="416" y="520"/>
                    </a:cubicBezTo>
                    <a:cubicBezTo>
                      <a:pt x="432" y="528"/>
                      <a:pt x="304" y="592"/>
                      <a:pt x="320" y="616"/>
                    </a:cubicBezTo>
                    <a:cubicBezTo>
                      <a:pt x="336" y="640"/>
                      <a:pt x="496" y="680"/>
                      <a:pt x="512" y="664"/>
                    </a:cubicBezTo>
                    <a:cubicBezTo>
                      <a:pt x="528" y="648"/>
                      <a:pt x="408" y="536"/>
                      <a:pt x="416" y="520"/>
                    </a:cubicBezTo>
                    <a:cubicBezTo>
                      <a:pt x="424" y="504"/>
                      <a:pt x="544" y="592"/>
                      <a:pt x="560" y="568"/>
                    </a:cubicBezTo>
                    <a:cubicBezTo>
                      <a:pt x="576" y="544"/>
                      <a:pt x="512" y="432"/>
                      <a:pt x="512" y="376"/>
                    </a:cubicBezTo>
                    <a:cubicBezTo>
                      <a:pt x="512" y="320"/>
                      <a:pt x="544" y="264"/>
                      <a:pt x="560" y="232"/>
                    </a:cubicBezTo>
                    <a:cubicBezTo>
                      <a:pt x="576" y="200"/>
                      <a:pt x="608" y="216"/>
                      <a:pt x="608" y="184"/>
                    </a:cubicBezTo>
                    <a:cubicBezTo>
                      <a:pt x="608" y="152"/>
                      <a:pt x="592" y="48"/>
                      <a:pt x="560" y="40"/>
                    </a:cubicBezTo>
                    <a:cubicBezTo>
                      <a:pt x="528" y="32"/>
                      <a:pt x="432" y="112"/>
                      <a:pt x="416" y="136"/>
                    </a:cubicBezTo>
                    <a:cubicBezTo>
                      <a:pt x="400" y="160"/>
                      <a:pt x="464" y="160"/>
                      <a:pt x="464" y="184"/>
                    </a:cubicBezTo>
                    <a:cubicBezTo>
                      <a:pt x="464" y="208"/>
                      <a:pt x="432" y="304"/>
                      <a:pt x="416" y="280"/>
                    </a:cubicBezTo>
                    <a:cubicBezTo>
                      <a:pt x="400" y="256"/>
                      <a:pt x="384" y="80"/>
                      <a:pt x="368" y="40"/>
                    </a:cubicBezTo>
                    <a:cubicBezTo>
                      <a:pt x="352" y="0"/>
                      <a:pt x="336" y="20"/>
                      <a:pt x="320" y="40"/>
                    </a:cubicBezTo>
                  </a:path>
                </a:pathLst>
              </a:custGeom>
              <a:noFill/>
              <a:ln w="22225" cap="flat" cmpd="sng">
                <a:solidFill>
                  <a:srgbClr val="80808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grpSp>
            <p:nvGrpSpPr>
              <p:cNvPr id="19523" name="Group 67"/>
              <p:cNvGrpSpPr>
                <a:grpSpLocks/>
              </p:cNvGrpSpPr>
              <p:nvPr/>
            </p:nvGrpSpPr>
            <p:grpSpPr bwMode="auto">
              <a:xfrm>
                <a:off x="4356" y="735"/>
                <a:ext cx="924" cy="1089"/>
                <a:chOff x="4356" y="735"/>
                <a:chExt cx="924" cy="1089"/>
              </a:xfrm>
            </p:grpSpPr>
            <p:sp>
              <p:nvSpPr>
                <p:cNvPr id="19469" name="Rectangle 13"/>
                <p:cNvSpPr>
                  <a:spLocks noChangeArrowheads="1"/>
                </p:cNvSpPr>
                <p:nvPr/>
              </p:nvSpPr>
              <p:spPr bwMode="auto">
                <a:xfrm>
                  <a:off x="4356" y="1098"/>
                  <a:ext cx="821" cy="726"/>
                </a:xfrm>
                <a:prstGeom prst="rect">
                  <a:avLst/>
                </a:prstGeom>
                <a:solidFill>
                  <a:srgbClr val="FFFFCC"/>
                </a:solidFill>
                <a:ln w="12700">
                  <a:solidFill>
                    <a:srgbClr val="FFFF99"/>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fr-FR">
                    <a:solidFill>
                      <a:srgbClr val="FFFF00"/>
                    </a:solidFill>
                  </a:endParaRPr>
                </a:p>
              </p:txBody>
            </p:sp>
            <p:sp>
              <p:nvSpPr>
                <p:cNvPr id="19470" name="Line 14"/>
                <p:cNvSpPr>
                  <a:spLocks noChangeShapeType="1"/>
                </p:cNvSpPr>
                <p:nvPr/>
              </p:nvSpPr>
              <p:spPr bwMode="auto">
                <a:xfrm>
                  <a:off x="4356" y="735"/>
                  <a:ext cx="0" cy="1089"/>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9471" name="Line 15"/>
                <p:cNvSpPr>
                  <a:spLocks noChangeShapeType="1"/>
                </p:cNvSpPr>
                <p:nvPr/>
              </p:nvSpPr>
              <p:spPr bwMode="auto">
                <a:xfrm>
                  <a:off x="5177" y="787"/>
                  <a:ext cx="0" cy="1037"/>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9472" name="Freeform 16"/>
                <p:cNvSpPr>
                  <a:spLocks/>
                </p:cNvSpPr>
                <p:nvPr/>
              </p:nvSpPr>
              <p:spPr bwMode="auto">
                <a:xfrm>
                  <a:off x="5177" y="735"/>
                  <a:ext cx="103" cy="52"/>
                </a:xfrm>
                <a:custGeom>
                  <a:avLst/>
                  <a:gdLst>
                    <a:gd name="T0" fmla="*/ 0 w 48"/>
                    <a:gd name="T1" fmla="*/ 48 h 48"/>
                    <a:gd name="T2" fmla="*/ 48 w 48"/>
                    <a:gd name="T3" fmla="*/ 0 h 48"/>
                  </a:gdLst>
                  <a:ahLst/>
                  <a:cxnLst>
                    <a:cxn ang="0">
                      <a:pos x="T0" y="T1"/>
                    </a:cxn>
                    <a:cxn ang="0">
                      <a:pos x="T2" y="T3"/>
                    </a:cxn>
                  </a:cxnLst>
                  <a:rect l="0" t="0" r="r" b="b"/>
                  <a:pathLst>
                    <a:path w="48" h="48">
                      <a:moveTo>
                        <a:pt x="0" y="48"/>
                      </a:moveTo>
                      <a:cubicBezTo>
                        <a:pt x="16" y="28"/>
                        <a:pt x="32" y="8"/>
                        <a:pt x="48" y="0"/>
                      </a:cubicBezTo>
                    </a:path>
                  </a:pathLst>
                </a:custGeom>
                <a:noFill/>
                <a:ln w="12700" cap="flat"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9479" name="Line 23"/>
                <p:cNvSpPr>
                  <a:spLocks noChangeShapeType="1"/>
                </p:cNvSpPr>
                <p:nvPr/>
              </p:nvSpPr>
              <p:spPr bwMode="auto">
                <a:xfrm>
                  <a:off x="4368" y="1824"/>
                  <a:ext cx="816"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9487" name="Text Box 31"/>
                <p:cNvSpPr txBox="1">
                  <a:spLocks noChangeArrowheads="1"/>
                </p:cNvSpPr>
                <p:nvPr/>
              </p:nvSpPr>
              <p:spPr bwMode="auto">
                <a:xfrm>
                  <a:off x="4358" y="1352"/>
                  <a:ext cx="116"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sz="2400" baseline="30000">
                    <a:solidFill>
                      <a:schemeClr val="tx2"/>
                    </a:solidFill>
                  </a:endParaRPr>
                </a:p>
                <a:p>
                  <a:endParaRPr lang="fr-FR"/>
                </a:p>
              </p:txBody>
            </p:sp>
            <p:sp>
              <p:nvSpPr>
                <p:cNvPr id="19492" name="Freeform 36"/>
                <p:cNvSpPr>
                  <a:spLocks/>
                </p:cNvSpPr>
                <p:nvPr/>
              </p:nvSpPr>
              <p:spPr bwMode="auto">
                <a:xfrm>
                  <a:off x="4416" y="1130"/>
                  <a:ext cx="616" cy="655"/>
                </a:xfrm>
                <a:custGeom>
                  <a:avLst/>
                  <a:gdLst>
                    <a:gd name="T0" fmla="*/ 176 w 616"/>
                    <a:gd name="T1" fmla="*/ 40 h 680"/>
                    <a:gd name="T2" fmla="*/ 128 w 616"/>
                    <a:gd name="T3" fmla="*/ 232 h 680"/>
                    <a:gd name="T4" fmla="*/ 224 w 616"/>
                    <a:gd name="T5" fmla="*/ 232 h 680"/>
                    <a:gd name="T6" fmla="*/ 128 w 616"/>
                    <a:gd name="T7" fmla="*/ 136 h 680"/>
                    <a:gd name="T8" fmla="*/ 80 w 616"/>
                    <a:gd name="T9" fmla="*/ 280 h 680"/>
                    <a:gd name="T10" fmla="*/ 176 w 616"/>
                    <a:gd name="T11" fmla="*/ 376 h 680"/>
                    <a:gd name="T12" fmla="*/ 128 w 616"/>
                    <a:gd name="T13" fmla="*/ 280 h 680"/>
                    <a:gd name="T14" fmla="*/ 32 w 616"/>
                    <a:gd name="T15" fmla="*/ 328 h 680"/>
                    <a:gd name="T16" fmla="*/ 32 w 616"/>
                    <a:gd name="T17" fmla="*/ 472 h 680"/>
                    <a:gd name="T18" fmla="*/ 128 w 616"/>
                    <a:gd name="T19" fmla="*/ 472 h 680"/>
                    <a:gd name="T20" fmla="*/ 176 w 616"/>
                    <a:gd name="T21" fmla="*/ 424 h 680"/>
                    <a:gd name="T22" fmla="*/ 32 w 616"/>
                    <a:gd name="T23" fmla="*/ 424 h 680"/>
                    <a:gd name="T24" fmla="*/ 32 w 616"/>
                    <a:gd name="T25" fmla="*/ 568 h 680"/>
                    <a:gd name="T26" fmla="*/ 224 w 616"/>
                    <a:gd name="T27" fmla="*/ 616 h 680"/>
                    <a:gd name="T28" fmla="*/ 224 w 616"/>
                    <a:gd name="T29" fmla="*/ 520 h 680"/>
                    <a:gd name="T30" fmla="*/ 128 w 616"/>
                    <a:gd name="T31" fmla="*/ 568 h 680"/>
                    <a:gd name="T32" fmla="*/ 80 w 616"/>
                    <a:gd name="T33" fmla="*/ 664 h 680"/>
                    <a:gd name="T34" fmla="*/ 32 w 616"/>
                    <a:gd name="T35" fmla="*/ 568 h 680"/>
                    <a:gd name="T36" fmla="*/ 224 w 616"/>
                    <a:gd name="T37" fmla="*/ 424 h 680"/>
                    <a:gd name="T38" fmla="*/ 272 w 616"/>
                    <a:gd name="T39" fmla="*/ 376 h 680"/>
                    <a:gd name="T40" fmla="*/ 224 w 616"/>
                    <a:gd name="T41" fmla="*/ 328 h 680"/>
                    <a:gd name="T42" fmla="*/ 176 w 616"/>
                    <a:gd name="T43" fmla="*/ 232 h 680"/>
                    <a:gd name="T44" fmla="*/ 272 w 616"/>
                    <a:gd name="T45" fmla="*/ 184 h 680"/>
                    <a:gd name="T46" fmla="*/ 320 w 616"/>
                    <a:gd name="T47" fmla="*/ 136 h 680"/>
                    <a:gd name="T48" fmla="*/ 224 w 616"/>
                    <a:gd name="T49" fmla="*/ 40 h 680"/>
                    <a:gd name="T50" fmla="*/ 368 w 616"/>
                    <a:gd name="T51" fmla="*/ 328 h 680"/>
                    <a:gd name="T52" fmla="*/ 320 w 616"/>
                    <a:gd name="T53" fmla="*/ 424 h 680"/>
                    <a:gd name="T54" fmla="*/ 368 w 616"/>
                    <a:gd name="T55" fmla="*/ 184 h 680"/>
                    <a:gd name="T56" fmla="*/ 512 w 616"/>
                    <a:gd name="T57" fmla="*/ 184 h 680"/>
                    <a:gd name="T58" fmla="*/ 464 w 616"/>
                    <a:gd name="T59" fmla="*/ 376 h 680"/>
                    <a:gd name="T60" fmla="*/ 176 w 616"/>
                    <a:gd name="T61" fmla="*/ 280 h 680"/>
                    <a:gd name="T62" fmla="*/ 224 w 616"/>
                    <a:gd name="T63" fmla="*/ 424 h 680"/>
                    <a:gd name="T64" fmla="*/ 464 w 616"/>
                    <a:gd name="T65" fmla="*/ 232 h 680"/>
                    <a:gd name="T66" fmla="*/ 608 w 616"/>
                    <a:gd name="T67" fmla="*/ 376 h 680"/>
                    <a:gd name="T68" fmla="*/ 416 w 616"/>
                    <a:gd name="T69" fmla="*/ 424 h 680"/>
                    <a:gd name="T70" fmla="*/ 272 w 616"/>
                    <a:gd name="T71" fmla="*/ 472 h 680"/>
                    <a:gd name="T72" fmla="*/ 416 w 616"/>
                    <a:gd name="T73" fmla="*/ 568 h 680"/>
                    <a:gd name="T74" fmla="*/ 416 w 616"/>
                    <a:gd name="T75" fmla="*/ 424 h 680"/>
                    <a:gd name="T76" fmla="*/ 176 w 616"/>
                    <a:gd name="T77" fmla="*/ 424 h 680"/>
                    <a:gd name="T78" fmla="*/ 224 w 616"/>
                    <a:gd name="T79" fmla="*/ 568 h 680"/>
                    <a:gd name="T80" fmla="*/ 416 w 616"/>
                    <a:gd name="T81" fmla="*/ 520 h 680"/>
                    <a:gd name="T82" fmla="*/ 320 w 616"/>
                    <a:gd name="T83" fmla="*/ 616 h 680"/>
                    <a:gd name="T84" fmla="*/ 512 w 616"/>
                    <a:gd name="T85" fmla="*/ 664 h 680"/>
                    <a:gd name="T86" fmla="*/ 416 w 616"/>
                    <a:gd name="T87" fmla="*/ 520 h 680"/>
                    <a:gd name="T88" fmla="*/ 560 w 616"/>
                    <a:gd name="T89" fmla="*/ 568 h 680"/>
                    <a:gd name="T90" fmla="*/ 512 w 616"/>
                    <a:gd name="T91" fmla="*/ 376 h 680"/>
                    <a:gd name="T92" fmla="*/ 560 w 616"/>
                    <a:gd name="T93" fmla="*/ 232 h 680"/>
                    <a:gd name="T94" fmla="*/ 608 w 616"/>
                    <a:gd name="T95" fmla="*/ 184 h 680"/>
                    <a:gd name="T96" fmla="*/ 560 w 616"/>
                    <a:gd name="T97" fmla="*/ 40 h 680"/>
                    <a:gd name="T98" fmla="*/ 416 w 616"/>
                    <a:gd name="T99" fmla="*/ 136 h 680"/>
                    <a:gd name="T100" fmla="*/ 464 w 616"/>
                    <a:gd name="T101" fmla="*/ 184 h 680"/>
                    <a:gd name="T102" fmla="*/ 416 w 616"/>
                    <a:gd name="T103" fmla="*/ 280 h 680"/>
                    <a:gd name="T104" fmla="*/ 368 w 616"/>
                    <a:gd name="T105" fmla="*/ 40 h 680"/>
                    <a:gd name="T106" fmla="*/ 320 w 616"/>
                    <a:gd name="T107" fmla="*/ 40 h 6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16" h="680">
                      <a:moveTo>
                        <a:pt x="176" y="40"/>
                      </a:moveTo>
                      <a:cubicBezTo>
                        <a:pt x="148" y="120"/>
                        <a:pt x="120" y="200"/>
                        <a:pt x="128" y="232"/>
                      </a:cubicBezTo>
                      <a:cubicBezTo>
                        <a:pt x="136" y="264"/>
                        <a:pt x="224" y="248"/>
                        <a:pt x="224" y="232"/>
                      </a:cubicBezTo>
                      <a:cubicBezTo>
                        <a:pt x="224" y="216"/>
                        <a:pt x="152" y="128"/>
                        <a:pt x="128" y="136"/>
                      </a:cubicBezTo>
                      <a:cubicBezTo>
                        <a:pt x="104" y="144"/>
                        <a:pt x="72" y="240"/>
                        <a:pt x="80" y="280"/>
                      </a:cubicBezTo>
                      <a:cubicBezTo>
                        <a:pt x="88" y="320"/>
                        <a:pt x="168" y="376"/>
                        <a:pt x="176" y="376"/>
                      </a:cubicBezTo>
                      <a:cubicBezTo>
                        <a:pt x="184" y="376"/>
                        <a:pt x="152" y="288"/>
                        <a:pt x="128" y="280"/>
                      </a:cubicBezTo>
                      <a:cubicBezTo>
                        <a:pt x="104" y="272"/>
                        <a:pt x="48" y="296"/>
                        <a:pt x="32" y="328"/>
                      </a:cubicBezTo>
                      <a:cubicBezTo>
                        <a:pt x="16" y="360"/>
                        <a:pt x="16" y="448"/>
                        <a:pt x="32" y="472"/>
                      </a:cubicBezTo>
                      <a:cubicBezTo>
                        <a:pt x="48" y="496"/>
                        <a:pt x="104" y="480"/>
                        <a:pt x="128" y="472"/>
                      </a:cubicBezTo>
                      <a:cubicBezTo>
                        <a:pt x="152" y="464"/>
                        <a:pt x="192" y="432"/>
                        <a:pt x="176" y="424"/>
                      </a:cubicBezTo>
                      <a:cubicBezTo>
                        <a:pt x="160" y="416"/>
                        <a:pt x="56" y="400"/>
                        <a:pt x="32" y="424"/>
                      </a:cubicBezTo>
                      <a:cubicBezTo>
                        <a:pt x="8" y="448"/>
                        <a:pt x="0" y="536"/>
                        <a:pt x="32" y="568"/>
                      </a:cubicBezTo>
                      <a:cubicBezTo>
                        <a:pt x="64" y="600"/>
                        <a:pt x="192" y="624"/>
                        <a:pt x="224" y="616"/>
                      </a:cubicBezTo>
                      <a:cubicBezTo>
                        <a:pt x="256" y="608"/>
                        <a:pt x="240" y="528"/>
                        <a:pt x="224" y="520"/>
                      </a:cubicBezTo>
                      <a:cubicBezTo>
                        <a:pt x="208" y="512"/>
                        <a:pt x="152" y="544"/>
                        <a:pt x="128" y="568"/>
                      </a:cubicBezTo>
                      <a:cubicBezTo>
                        <a:pt x="104" y="592"/>
                        <a:pt x="96" y="664"/>
                        <a:pt x="80" y="664"/>
                      </a:cubicBezTo>
                      <a:cubicBezTo>
                        <a:pt x="64" y="664"/>
                        <a:pt x="8" y="608"/>
                        <a:pt x="32" y="568"/>
                      </a:cubicBezTo>
                      <a:cubicBezTo>
                        <a:pt x="56" y="528"/>
                        <a:pt x="184" y="456"/>
                        <a:pt x="224" y="424"/>
                      </a:cubicBezTo>
                      <a:cubicBezTo>
                        <a:pt x="264" y="392"/>
                        <a:pt x="272" y="392"/>
                        <a:pt x="272" y="376"/>
                      </a:cubicBezTo>
                      <a:cubicBezTo>
                        <a:pt x="272" y="360"/>
                        <a:pt x="240" y="352"/>
                        <a:pt x="224" y="328"/>
                      </a:cubicBezTo>
                      <a:cubicBezTo>
                        <a:pt x="208" y="304"/>
                        <a:pt x="168" y="256"/>
                        <a:pt x="176" y="232"/>
                      </a:cubicBezTo>
                      <a:cubicBezTo>
                        <a:pt x="184" y="208"/>
                        <a:pt x="248" y="200"/>
                        <a:pt x="272" y="184"/>
                      </a:cubicBezTo>
                      <a:cubicBezTo>
                        <a:pt x="296" y="168"/>
                        <a:pt x="328" y="160"/>
                        <a:pt x="320" y="136"/>
                      </a:cubicBezTo>
                      <a:cubicBezTo>
                        <a:pt x="312" y="112"/>
                        <a:pt x="216" y="8"/>
                        <a:pt x="224" y="40"/>
                      </a:cubicBezTo>
                      <a:cubicBezTo>
                        <a:pt x="232" y="72"/>
                        <a:pt x="352" y="264"/>
                        <a:pt x="368" y="328"/>
                      </a:cubicBezTo>
                      <a:cubicBezTo>
                        <a:pt x="384" y="392"/>
                        <a:pt x="320" y="448"/>
                        <a:pt x="320" y="424"/>
                      </a:cubicBezTo>
                      <a:cubicBezTo>
                        <a:pt x="320" y="400"/>
                        <a:pt x="336" y="224"/>
                        <a:pt x="368" y="184"/>
                      </a:cubicBezTo>
                      <a:cubicBezTo>
                        <a:pt x="400" y="144"/>
                        <a:pt x="496" y="152"/>
                        <a:pt x="512" y="184"/>
                      </a:cubicBezTo>
                      <a:cubicBezTo>
                        <a:pt x="528" y="216"/>
                        <a:pt x="520" y="360"/>
                        <a:pt x="464" y="376"/>
                      </a:cubicBezTo>
                      <a:cubicBezTo>
                        <a:pt x="408" y="392"/>
                        <a:pt x="216" y="272"/>
                        <a:pt x="176" y="280"/>
                      </a:cubicBezTo>
                      <a:cubicBezTo>
                        <a:pt x="136" y="288"/>
                        <a:pt x="176" y="432"/>
                        <a:pt x="224" y="424"/>
                      </a:cubicBezTo>
                      <a:cubicBezTo>
                        <a:pt x="272" y="416"/>
                        <a:pt x="400" y="240"/>
                        <a:pt x="464" y="232"/>
                      </a:cubicBezTo>
                      <a:cubicBezTo>
                        <a:pt x="528" y="224"/>
                        <a:pt x="616" y="344"/>
                        <a:pt x="608" y="376"/>
                      </a:cubicBezTo>
                      <a:cubicBezTo>
                        <a:pt x="600" y="408"/>
                        <a:pt x="472" y="408"/>
                        <a:pt x="416" y="424"/>
                      </a:cubicBezTo>
                      <a:cubicBezTo>
                        <a:pt x="360" y="440"/>
                        <a:pt x="272" y="448"/>
                        <a:pt x="272" y="472"/>
                      </a:cubicBezTo>
                      <a:cubicBezTo>
                        <a:pt x="272" y="496"/>
                        <a:pt x="392" y="576"/>
                        <a:pt x="416" y="568"/>
                      </a:cubicBezTo>
                      <a:cubicBezTo>
                        <a:pt x="440" y="560"/>
                        <a:pt x="456" y="448"/>
                        <a:pt x="416" y="424"/>
                      </a:cubicBezTo>
                      <a:cubicBezTo>
                        <a:pt x="376" y="400"/>
                        <a:pt x="208" y="400"/>
                        <a:pt x="176" y="424"/>
                      </a:cubicBezTo>
                      <a:cubicBezTo>
                        <a:pt x="144" y="448"/>
                        <a:pt x="184" y="552"/>
                        <a:pt x="224" y="568"/>
                      </a:cubicBezTo>
                      <a:cubicBezTo>
                        <a:pt x="264" y="584"/>
                        <a:pt x="400" y="512"/>
                        <a:pt x="416" y="520"/>
                      </a:cubicBezTo>
                      <a:cubicBezTo>
                        <a:pt x="432" y="528"/>
                        <a:pt x="304" y="592"/>
                        <a:pt x="320" y="616"/>
                      </a:cubicBezTo>
                      <a:cubicBezTo>
                        <a:pt x="336" y="640"/>
                        <a:pt x="496" y="680"/>
                        <a:pt x="512" y="664"/>
                      </a:cubicBezTo>
                      <a:cubicBezTo>
                        <a:pt x="528" y="648"/>
                        <a:pt x="408" y="536"/>
                        <a:pt x="416" y="520"/>
                      </a:cubicBezTo>
                      <a:cubicBezTo>
                        <a:pt x="424" y="504"/>
                        <a:pt x="544" y="592"/>
                        <a:pt x="560" y="568"/>
                      </a:cubicBezTo>
                      <a:cubicBezTo>
                        <a:pt x="576" y="544"/>
                        <a:pt x="512" y="432"/>
                        <a:pt x="512" y="376"/>
                      </a:cubicBezTo>
                      <a:cubicBezTo>
                        <a:pt x="512" y="320"/>
                        <a:pt x="544" y="264"/>
                        <a:pt x="560" y="232"/>
                      </a:cubicBezTo>
                      <a:cubicBezTo>
                        <a:pt x="576" y="200"/>
                        <a:pt x="608" y="216"/>
                        <a:pt x="608" y="184"/>
                      </a:cubicBezTo>
                      <a:cubicBezTo>
                        <a:pt x="608" y="152"/>
                        <a:pt x="592" y="48"/>
                        <a:pt x="560" y="40"/>
                      </a:cubicBezTo>
                      <a:cubicBezTo>
                        <a:pt x="528" y="32"/>
                        <a:pt x="432" y="112"/>
                        <a:pt x="416" y="136"/>
                      </a:cubicBezTo>
                      <a:cubicBezTo>
                        <a:pt x="400" y="160"/>
                        <a:pt x="464" y="160"/>
                        <a:pt x="464" y="184"/>
                      </a:cubicBezTo>
                      <a:cubicBezTo>
                        <a:pt x="464" y="208"/>
                        <a:pt x="432" y="304"/>
                        <a:pt x="416" y="280"/>
                      </a:cubicBezTo>
                      <a:cubicBezTo>
                        <a:pt x="400" y="256"/>
                        <a:pt x="384" y="80"/>
                        <a:pt x="368" y="40"/>
                      </a:cubicBezTo>
                      <a:cubicBezTo>
                        <a:pt x="352" y="0"/>
                        <a:pt x="336" y="20"/>
                        <a:pt x="320" y="40"/>
                      </a:cubicBezTo>
                    </a:path>
                  </a:pathLst>
                </a:custGeom>
                <a:noFill/>
                <a:ln w="53975" cap="flat" cmpd="sng">
                  <a:solidFill>
                    <a:srgbClr val="FF99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grpSp>
          <p:sp>
            <p:nvSpPr>
              <p:cNvPr id="19493" name="Text Box 37"/>
              <p:cNvSpPr txBox="1">
                <a:spLocks noChangeArrowheads="1"/>
              </p:cNvSpPr>
              <p:nvPr/>
            </p:nvSpPr>
            <p:spPr bwMode="auto">
              <a:xfrm>
                <a:off x="3215" y="872"/>
                <a:ext cx="1141"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400" b="1"/>
                  <a:t>Dépôt de Cu</a:t>
                </a:r>
              </a:p>
            </p:txBody>
          </p:sp>
          <p:sp>
            <p:nvSpPr>
              <p:cNvPr id="19494" name="Line 38"/>
              <p:cNvSpPr>
                <a:spLocks noChangeShapeType="1"/>
              </p:cNvSpPr>
              <p:nvPr/>
            </p:nvSpPr>
            <p:spPr bwMode="auto">
              <a:xfrm>
                <a:off x="3990" y="1160"/>
                <a:ext cx="672" cy="0"/>
              </a:xfrm>
              <a:prstGeom prst="line">
                <a:avLst/>
              </a:prstGeom>
              <a:noFill/>
              <a:ln w="38100">
                <a:solidFill>
                  <a:srgbClr val="0000FF"/>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grpSp>
      </p:grpSp>
      <p:grpSp>
        <p:nvGrpSpPr>
          <p:cNvPr id="19527" name="Group 71"/>
          <p:cNvGrpSpPr>
            <a:grpSpLocks/>
          </p:cNvGrpSpPr>
          <p:nvPr/>
        </p:nvGrpSpPr>
        <p:grpSpPr bwMode="auto">
          <a:xfrm>
            <a:off x="1295400" y="3810000"/>
            <a:ext cx="7105650" cy="2097088"/>
            <a:chOff x="816" y="2400"/>
            <a:chExt cx="4476" cy="1321"/>
          </a:xfrm>
        </p:grpSpPr>
        <p:grpSp>
          <p:nvGrpSpPr>
            <p:cNvPr id="19506" name="Group 50"/>
            <p:cNvGrpSpPr>
              <a:grpSpLocks/>
            </p:cNvGrpSpPr>
            <p:nvPr/>
          </p:nvGrpSpPr>
          <p:grpSpPr bwMode="auto">
            <a:xfrm>
              <a:off x="816" y="2632"/>
              <a:ext cx="924" cy="1089"/>
              <a:chOff x="816" y="2496"/>
              <a:chExt cx="924" cy="1129"/>
            </a:xfrm>
          </p:grpSpPr>
          <p:sp>
            <p:nvSpPr>
              <p:cNvPr id="19497" name="Rectangle 41"/>
              <p:cNvSpPr>
                <a:spLocks noChangeArrowheads="1"/>
              </p:cNvSpPr>
              <p:nvPr/>
            </p:nvSpPr>
            <p:spPr bwMode="auto">
              <a:xfrm>
                <a:off x="816" y="2872"/>
                <a:ext cx="821" cy="753"/>
              </a:xfrm>
              <a:prstGeom prst="rect">
                <a:avLst/>
              </a:prstGeom>
              <a:solidFill>
                <a:srgbClr val="FFFFCC"/>
              </a:solidFill>
              <a:ln w="12700">
                <a:solidFill>
                  <a:srgbClr val="FFFF99"/>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fr-FR">
                  <a:solidFill>
                    <a:srgbClr val="FFFF00"/>
                  </a:solidFill>
                </a:endParaRPr>
              </a:p>
            </p:txBody>
          </p:sp>
          <p:sp>
            <p:nvSpPr>
              <p:cNvPr id="19498" name="Line 42"/>
              <p:cNvSpPr>
                <a:spLocks noChangeShapeType="1"/>
              </p:cNvSpPr>
              <p:nvPr/>
            </p:nvSpPr>
            <p:spPr bwMode="auto">
              <a:xfrm>
                <a:off x="816" y="2496"/>
                <a:ext cx="0" cy="1129"/>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9499" name="Line 43"/>
              <p:cNvSpPr>
                <a:spLocks noChangeShapeType="1"/>
              </p:cNvSpPr>
              <p:nvPr/>
            </p:nvSpPr>
            <p:spPr bwMode="auto">
              <a:xfrm>
                <a:off x="1637" y="2550"/>
                <a:ext cx="0" cy="1075"/>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9500" name="Freeform 44"/>
              <p:cNvSpPr>
                <a:spLocks/>
              </p:cNvSpPr>
              <p:nvPr/>
            </p:nvSpPr>
            <p:spPr bwMode="auto">
              <a:xfrm>
                <a:off x="1637" y="2496"/>
                <a:ext cx="103" cy="54"/>
              </a:xfrm>
              <a:custGeom>
                <a:avLst/>
                <a:gdLst>
                  <a:gd name="T0" fmla="*/ 0 w 48"/>
                  <a:gd name="T1" fmla="*/ 48 h 48"/>
                  <a:gd name="T2" fmla="*/ 48 w 48"/>
                  <a:gd name="T3" fmla="*/ 0 h 48"/>
                </a:gdLst>
                <a:ahLst/>
                <a:cxnLst>
                  <a:cxn ang="0">
                    <a:pos x="T0" y="T1"/>
                  </a:cxn>
                  <a:cxn ang="0">
                    <a:pos x="T2" y="T3"/>
                  </a:cxn>
                </a:cxnLst>
                <a:rect l="0" t="0" r="r" b="b"/>
                <a:pathLst>
                  <a:path w="48" h="48">
                    <a:moveTo>
                      <a:pt x="0" y="48"/>
                    </a:moveTo>
                    <a:cubicBezTo>
                      <a:pt x="16" y="28"/>
                      <a:pt x="32" y="8"/>
                      <a:pt x="48" y="0"/>
                    </a:cubicBezTo>
                  </a:path>
                </a:pathLst>
              </a:custGeom>
              <a:noFill/>
              <a:ln w="12700" cap="flat"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9501" name="Line 45"/>
              <p:cNvSpPr>
                <a:spLocks noChangeShapeType="1"/>
              </p:cNvSpPr>
              <p:nvPr/>
            </p:nvSpPr>
            <p:spPr bwMode="auto">
              <a:xfrm>
                <a:off x="828" y="3625"/>
                <a:ext cx="816"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9502" name="Text Box 46"/>
              <p:cNvSpPr txBox="1">
                <a:spLocks noChangeArrowheads="1"/>
              </p:cNvSpPr>
              <p:nvPr/>
            </p:nvSpPr>
            <p:spPr bwMode="auto">
              <a:xfrm>
                <a:off x="818" y="3136"/>
                <a:ext cx="116" cy="4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sz="2400" baseline="30000">
                  <a:solidFill>
                    <a:schemeClr val="tx2"/>
                  </a:solidFill>
                </a:endParaRPr>
              </a:p>
              <a:p>
                <a:endParaRPr lang="fr-FR"/>
              </a:p>
            </p:txBody>
          </p:sp>
        </p:grpSp>
        <p:sp>
          <p:nvSpPr>
            <p:cNvPr id="19504" name="AutoShape 48"/>
            <p:cNvSpPr>
              <a:spLocks noChangeArrowheads="1"/>
            </p:cNvSpPr>
            <p:nvPr/>
          </p:nvSpPr>
          <p:spPr bwMode="auto">
            <a:xfrm flipH="1">
              <a:off x="1200" y="2448"/>
              <a:ext cx="816" cy="242"/>
            </a:xfrm>
            <a:prstGeom prst="curvedDownArrow">
              <a:avLst>
                <a:gd name="adj1" fmla="val 67438"/>
                <a:gd name="adj2" fmla="val 134876"/>
                <a:gd name="adj3" fmla="val 33333"/>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19505" name="Text Box 49"/>
            <p:cNvSpPr txBox="1">
              <a:spLocks noChangeArrowheads="1"/>
            </p:cNvSpPr>
            <p:nvPr/>
          </p:nvSpPr>
          <p:spPr bwMode="auto">
            <a:xfrm>
              <a:off x="1968" y="2400"/>
              <a:ext cx="2594" cy="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800" b="1">
                  <a:solidFill>
                    <a:schemeClr val="tx2"/>
                  </a:solidFill>
                </a:rPr>
                <a:t>Na</a:t>
              </a:r>
              <a:r>
                <a:rPr lang="fr-FR" sz="2800" b="1" baseline="30000">
                  <a:solidFill>
                    <a:schemeClr val="tx2"/>
                  </a:solidFill>
                </a:rPr>
                <a:t>+</a:t>
              </a:r>
              <a:r>
                <a:rPr lang="fr-FR" sz="2800" b="1" baseline="-25000">
                  <a:solidFill>
                    <a:schemeClr val="tx2"/>
                  </a:solidFill>
                </a:rPr>
                <a:t>(aq)</a:t>
              </a:r>
              <a:r>
                <a:rPr lang="fr-FR" sz="2800" b="1" baseline="30000">
                  <a:solidFill>
                    <a:schemeClr val="tx2"/>
                  </a:solidFill>
                </a:rPr>
                <a:t>  </a:t>
              </a:r>
              <a:r>
                <a:rPr lang="fr-FR" sz="2800" b="1">
                  <a:solidFill>
                    <a:schemeClr val="tx2"/>
                  </a:solidFill>
                </a:rPr>
                <a:t>+ HO</a:t>
              </a:r>
              <a:r>
                <a:rPr lang="fr-FR" sz="2800" b="1" baseline="30000">
                  <a:solidFill>
                    <a:schemeClr val="tx2"/>
                  </a:solidFill>
                </a:rPr>
                <a:t>-</a:t>
              </a:r>
              <a:r>
                <a:rPr lang="fr-FR" sz="2800" b="1" baseline="-25000">
                  <a:solidFill>
                    <a:schemeClr val="tx2"/>
                  </a:solidFill>
                </a:rPr>
                <a:t>(aq)</a:t>
              </a:r>
              <a:r>
                <a:rPr lang="fr-FR" sz="2400">
                  <a:solidFill>
                    <a:schemeClr val="tx2"/>
                  </a:solidFill>
                </a:rPr>
                <a:t> (0,1 mol/L)</a:t>
              </a:r>
            </a:p>
            <a:p>
              <a:endParaRPr lang="fr-FR">
                <a:solidFill>
                  <a:schemeClr val="tx2"/>
                </a:solidFill>
              </a:endParaRPr>
            </a:p>
          </p:txBody>
        </p:sp>
        <p:grpSp>
          <p:nvGrpSpPr>
            <p:cNvPr id="19507" name="Group 51"/>
            <p:cNvGrpSpPr>
              <a:grpSpLocks/>
            </p:cNvGrpSpPr>
            <p:nvPr/>
          </p:nvGrpSpPr>
          <p:grpSpPr bwMode="auto">
            <a:xfrm>
              <a:off x="4368" y="2585"/>
              <a:ext cx="924" cy="1090"/>
              <a:chOff x="816" y="2496"/>
              <a:chExt cx="924" cy="1129"/>
            </a:xfrm>
          </p:grpSpPr>
          <p:sp>
            <p:nvSpPr>
              <p:cNvPr id="19508" name="Rectangle 52"/>
              <p:cNvSpPr>
                <a:spLocks noChangeArrowheads="1"/>
              </p:cNvSpPr>
              <p:nvPr/>
            </p:nvSpPr>
            <p:spPr bwMode="auto">
              <a:xfrm>
                <a:off x="816" y="2872"/>
                <a:ext cx="821" cy="753"/>
              </a:xfrm>
              <a:prstGeom prst="rect">
                <a:avLst/>
              </a:prstGeom>
              <a:solidFill>
                <a:srgbClr val="FFFFCC"/>
              </a:solidFill>
              <a:ln w="12700">
                <a:solidFill>
                  <a:srgbClr val="FFFF99"/>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fr-FR">
                  <a:solidFill>
                    <a:srgbClr val="FFFF00"/>
                  </a:solidFill>
                </a:endParaRPr>
              </a:p>
            </p:txBody>
          </p:sp>
          <p:sp>
            <p:nvSpPr>
              <p:cNvPr id="19509" name="Line 53"/>
              <p:cNvSpPr>
                <a:spLocks noChangeShapeType="1"/>
              </p:cNvSpPr>
              <p:nvPr/>
            </p:nvSpPr>
            <p:spPr bwMode="auto">
              <a:xfrm>
                <a:off x="816" y="2496"/>
                <a:ext cx="0" cy="1129"/>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9510" name="Line 54"/>
              <p:cNvSpPr>
                <a:spLocks noChangeShapeType="1"/>
              </p:cNvSpPr>
              <p:nvPr/>
            </p:nvSpPr>
            <p:spPr bwMode="auto">
              <a:xfrm>
                <a:off x="1637" y="2550"/>
                <a:ext cx="0" cy="1075"/>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9511" name="Freeform 55"/>
              <p:cNvSpPr>
                <a:spLocks/>
              </p:cNvSpPr>
              <p:nvPr/>
            </p:nvSpPr>
            <p:spPr bwMode="auto">
              <a:xfrm>
                <a:off x="1637" y="2496"/>
                <a:ext cx="103" cy="54"/>
              </a:xfrm>
              <a:custGeom>
                <a:avLst/>
                <a:gdLst>
                  <a:gd name="T0" fmla="*/ 0 w 48"/>
                  <a:gd name="T1" fmla="*/ 48 h 48"/>
                  <a:gd name="T2" fmla="*/ 48 w 48"/>
                  <a:gd name="T3" fmla="*/ 0 h 48"/>
                </a:gdLst>
                <a:ahLst/>
                <a:cxnLst>
                  <a:cxn ang="0">
                    <a:pos x="T0" y="T1"/>
                  </a:cxn>
                  <a:cxn ang="0">
                    <a:pos x="T2" y="T3"/>
                  </a:cxn>
                </a:cxnLst>
                <a:rect l="0" t="0" r="r" b="b"/>
                <a:pathLst>
                  <a:path w="48" h="48">
                    <a:moveTo>
                      <a:pt x="0" y="48"/>
                    </a:moveTo>
                    <a:cubicBezTo>
                      <a:pt x="16" y="28"/>
                      <a:pt x="32" y="8"/>
                      <a:pt x="48" y="0"/>
                    </a:cubicBezTo>
                  </a:path>
                </a:pathLst>
              </a:custGeom>
              <a:noFill/>
              <a:ln w="12700" cap="flat"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9512" name="Line 56"/>
              <p:cNvSpPr>
                <a:spLocks noChangeShapeType="1"/>
              </p:cNvSpPr>
              <p:nvPr/>
            </p:nvSpPr>
            <p:spPr bwMode="auto">
              <a:xfrm>
                <a:off x="828" y="3625"/>
                <a:ext cx="816"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9513" name="Text Box 57"/>
              <p:cNvSpPr txBox="1">
                <a:spLocks noChangeArrowheads="1"/>
              </p:cNvSpPr>
              <p:nvPr/>
            </p:nvSpPr>
            <p:spPr bwMode="auto">
              <a:xfrm>
                <a:off x="818" y="3136"/>
                <a:ext cx="116" cy="4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sz="2400" baseline="30000">
                  <a:solidFill>
                    <a:schemeClr val="tx2"/>
                  </a:solidFill>
                </a:endParaRPr>
              </a:p>
              <a:p>
                <a:endParaRPr lang="fr-FR"/>
              </a:p>
            </p:txBody>
          </p:sp>
        </p:grpSp>
        <p:sp>
          <p:nvSpPr>
            <p:cNvPr id="19515" name="Freeform 59"/>
            <p:cNvSpPr>
              <a:spLocks/>
            </p:cNvSpPr>
            <p:nvPr/>
          </p:nvSpPr>
          <p:spPr bwMode="auto">
            <a:xfrm>
              <a:off x="4504" y="3048"/>
              <a:ext cx="584" cy="533"/>
            </a:xfrm>
            <a:custGeom>
              <a:avLst/>
              <a:gdLst>
                <a:gd name="T0" fmla="*/ 200 w 584"/>
                <a:gd name="T1" fmla="*/ 96 h 552"/>
                <a:gd name="T2" fmla="*/ 56 w 584"/>
                <a:gd name="T3" fmla="*/ 144 h 552"/>
                <a:gd name="T4" fmla="*/ 104 w 584"/>
                <a:gd name="T5" fmla="*/ 48 h 552"/>
                <a:gd name="T6" fmla="*/ 200 w 584"/>
                <a:gd name="T7" fmla="*/ 240 h 552"/>
                <a:gd name="T8" fmla="*/ 296 w 584"/>
                <a:gd name="T9" fmla="*/ 384 h 552"/>
                <a:gd name="T10" fmla="*/ 344 w 584"/>
                <a:gd name="T11" fmla="*/ 240 h 552"/>
                <a:gd name="T12" fmla="*/ 152 w 584"/>
                <a:gd name="T13" fmla="*/ 192 h 552"/>
                <a:gd name="T14" fmla="*/ 104 w 584"/>
                <a:gd name="T15" fmla="*/ 288 h 552"/>
                <a:gd name="T16" fmla="*/ 152 w 584"/>
                <a:gd name="T17" fmla="*/ 288 h 552"/>
                <a:gd name="T18" fmla="*/ 440 w 584"/>
                <a:gd name="T19" fmla="*/ 192 h 552"/>
                <a:gd name="T20" fmla="*/ 296 w 584"/>
                <a:gd name="T21" fmla="*/ 96 h 552"/>
                <a:gd name="T22" fmla="*/ 296 w 584"/>
                <a:gd name="T23" fmla="*/ 288 h 552"/>
                <a:gd name="T24" fmla="*/ 344 w 584"/>
                <a:gd name="T25" fmla="*/ 528 h 552"/>
                <a:gd name="T26" fmla="*/ 440 w 584"/>
                <a:gd name="T27" fmla="*/ 432 h 552"/>
                <a:gd name="T28" fmla="*/ 248 w 584"/>
                <a:gd name="T29" fmla="*/ 384 h 552"/>
                <a:gd name="T30" fmla="*/ 56 w 584"/>
                <a:gd name="T31" fmla="*/ 432 h 552"/>
                <a:gd name="T32" fmla="*/ 56 w 584"/>
                <a:gd name="T33" fmla="*/ 288 h 552"/>
                <a:gd name="T34" fmla="*/ 248 w 584"/>
                <a:gd name="T35" fmla="*/ 144 h 552"/>
                <a:gd name="T36" fmla="*/ 344 w 584"/>
                <a:gd name="T37" fmla="*/ 96 h 552"/>
                <a:gd name="T38" fmla="*/ 488 w 584"/>
                <a:gd name="T39" fmla="*/ 144 h 552"/>
                <a:gd name="T40" fmla="*/ 488 w 584"/>
                <a:gd name="T41" fmla="*/ 480 h 552"/>
                <a:gd name="T42" fmla="*/ 344 w 584"/>
                <a:gd name="T43" fmla="*/ 288 h 552"/>
                <a:gd name="T44" fmla="*/ 488 w 584"/>
                <a:gd name="T45" fmla="*/ 240 h 552"/>
                <a:gd name="T46" fmla="*/ 536 w 584"/>
                <a:gd name="T47" fmla="*/ 96 h 552"/>
                <a:gd name="T48" fmla="*/ 200 w 584"/>
                <a:gd name="T49" fmla="*/ 48 h 552"/>
                <a:gd name="T50" fmla="*/ 200 w 584"/>
                <a:gd name="T51" fmla="*/ 192 h 552"/>
                <a:gd name="T52" fmla="*/ 8 w 584"/>
                <a:gd name="T53" fmla="*/ 96 h 552"/>
                <a:gd name="T54" fmla="*/ 248 w 584"/>
                <a:gd name="T55" fmla="*/ 0 h 552"/>
                <a:gd name="T56" fmla="*/ 488 w 584"/>
                <a:gd name="T57" fmla="*/ 96 h 552"/>
                <a:gd name="T58" fmla="*/ 392 w 584"/>
                <a:gd name="T59" fmla="*/ 240 h 552"/>
                <a:gd name="T60" fmla="*/ 200 w 584"/>
                <a:gd name="T61" fmla="*/ 480 h 552"/>
                <a:gd name="T62" fmla="*/ 152 w 584"/>
                <a:gd name="T63" fmla="*/ 432 h 5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584" h="552">
                  <a:moveTo>
                    <a:pt x="200" y="96"/>
                  </a:moveTo>
                  <a:cubicBezTo>
                    <a:pt x="136" y="124"/>
                    <a:pt x="72" y="152"/>
                    <a:pt x="56" y="144"/>
                  </a:cubicBezTo>
                  <a:cubicBezTo>
                    <a:pt x="40" y="136"/>
                    <a:pt x="80" y="32"/>
                    <a:pt x="104" y="48"/>
                  </a:cubicBezTo>
                  <a:cubicBezTo>
                    <a:pt x="128" y="64"/>
                    <a:pt x="168" y="184"/>
                    <a:pt x="200" y="240"/>
                  </a:cubicBezTo>
                  <a:cubicBezTo>
                    <a:pt x="232" y="296"/>
                    <a:pt x="272" y="384"/>
                    <a:pt x="296" y="384"/>
                  </a:cubicBezTo>
                  <a:cubicBezTo>
                    <a:pt x="320" y="384"/>
                    <a:pt x="368" y="272"/>
                    <a:pt x="344" y="240"/>
                  </a:cubicBezTo>
                  <a:cubicBezTo>
                    <a:pt x="320" y="208"/>
                    <a:pt x="192" y="184"/>
                    <a:pt x="152" y="192"/>
                  </a:cubicBezTo>
                  <a:cubicBezTo>
                    <a:pt x="112" y="200"/>
                    <a:pt x="104" y="272"/>
                    <a:pt x="104" y="288"/>
                  </a:cubicBezTo>
                  <a:cubicBezTo>
                    <a:pt x="104" y="304"/>
                    <a:pt x="96" y="304"/>
                    <a:pt x="152" y="288"/>
                  </a:cubicBezTo>
                  <a:cubicBezTo>
                    <a:pt x="208" y="272"/>
                    <a:pt x="416" y="224"/>
                    <a:pt x="440" y="192"/>
                  </a:cubicBezTo>
                  <a:cubicBezTo>
                    <a:pt x="464" y="160"/>
                    <a:pt x="320" y="80"/>
                    <a:pt x="296" y="96"/>
                  </a:cubicBezTo>
                  <a:cubicBezTo>
                    <a:pt x="272" y="112"/>
                    <a:pt x="288" y="216"/>
                    <a:pt x="296" y="288"/>
                  </a:cubicBezTo>
                  <a:cubicBezTo>
                    <a:pt x="304" y="360"/>
                    <a:pt x="320" y="504"/>
                    <a:pt x="344" y="528"/>
                  </a:cubicBezTo>
                  <a:cubicBezTo>
                    <a:pt x="368" y="552"/>
                    <a:pt x="456" y="456"/>
                    <a:pt x="440" y="432"/>
                  </a:cubicBezTo>
                  <a:cubicBezTo>
                    <a:pt x="424" y="408"/>
                    <a:pt x="312" y="384"/>
                    <a:pt x="248" y="384"/>
                  </a:cubicBezTo>
                  <a:cubicBezTo>
                    <a:pt x="184" y="384"/>
                    <a:pt x="88" y="448"/>
                    <a:pt x="56" y="432"/>
                  </a:cubicBezTo>
                  <a:cubicBezTo>
                    <a:pt x="24" y="416"/>
                    <a:pt x="24" y="336"/>
                    <a:pt x="56" y="288"/>
                  </a:cubicBezTo>
                  <a:cubicBezTo>
                    <a:pt x="88" y="240"/>
                    <a:pt x="200" y="176"/>
                    <a:pt x="248" y="144"/>
                  </a:cubicBezTo>
                  <a:cubicBezTo>
                    <a:pt x="296" y="112"/>
                    <a:pt x="304" y="96"/>
                    <a:pt x="344" y="96"/>
                  </a:cubicBezTo>
                  <a:cubicBezTo>
                    <a:pt x="384" y="96"/>
                    <a:pt x="464" y="80"/>
                    <a:pt x="488" y="144"/>
                  </a:cubicBezTo>
                  <a:cubicBezTo>
                    <a:pt x="512" y="208"/>
                    <a:pt x="512" y="456"/>
                    <a:pt x="488" y="480"/>
                  </a:cubicBezTo>
                  <a:cubicBezTo>
                    <a:pt x="464" y="504"/>
                    <a:pt x="344" y="328"/>
                    <a:pt x="344" y="288"/>
                  </a:cubicBezTo>
                  <a:cubicBezTo>
                    <a:pt x="344" y="248"/>
                    <a:pt x="456" y="272"/>
                    <a:pt x="488" y="240"/>
                  </a:cubicBezTo>
                  <a:cubicBezTo>
                    <a:pt x="520" y="208"/>
                    <a:pt x="584" y="128"/>
                    <a:pt x="536" y="96"/>
                  </a:cubicBezTo>
                  <a:cubicBezTo>
                    <a:pt x="488" y="64"/>
                    <a:pt x="256" y="32"/>
                    <a:pt x="200" y="48"/>
                  </a:cubicBezTo>
                  <a:cubicBezTo>
                    <a:pt x="144" y="64"/>
                    <a:pt x="232" y="184"/>
                    <a:pt x="200" y="192"/>
                  </a:cubicBezTo>
                  <a:cubicBezTo>
                    <a:pt x="168" y="200"/>
                    <a:pt x="0" y="128"/>
                    <a:pt x="8" y="96"/>
                  </a:cubicBezTo>
                  <a:cubicBezTo>
                    <a:pt x="16" y="64"/>
                    <a:pt x="168" y="0"/>
                    <a:pt x="248" y="0"/>
                  </a:cubicBezTo>
                  <a:cubicBezTo>
                    <a:pt x="328" y="0"/>
                    <a:pt x="464" y="56"/>
                    <a:pt x="488" y="96"/>
                  </a:cubicBezTo>
                  <a:cubicBezTo>
                    <a:pt x="512" y="136"/>
                    <a:pt x="440" y="176"/>
                    <a:pt x="392" y="240"/>
                  </a:cubicBezTo>
                  <a:cubicBezTo>
                    <a:pt x="344" y="304"/>
                    <a:pt x="240" y="448"/>
                    <a:pt x="200" y="480"/>
                  </a:cubicBezTo>
                  <a:cubicBezTo>
                    <a:pt x="160" y="512"/>
                    <a:pt x="160" y="440"/>
                    <a:pt x="152" y="432"/>
                  </a:cubicBezTo>
                </a:path>
              </a:pathLst>
            </a:custGeom>
            <a:ln>
              <a:headEnd type="none" w="sm" len="sm"/>
              <a:tailEnd type="none" w="sm" len="sm"/>
            </a:ln>
          </p:spPr>
          <p:style>
            <a:lnRef idx="3">
              <a:schemeClr val="accent4"/>
            </a:lnRef>
            <a:fillRef idx="0">
              <a:schemeClr val="accent4"/>
            </a:fillRef>
            <a:effectRef idx="2">
              <a:schemeClr val="accent4"/>
            </a:effectRef>
            <a:fontRef idx="minor">
              <a:schemeClr val="tx1"/>
            </a:fontRef>
          </p:style>
          <p:txBody>
            <a:bodyPr/>
            <a:lstStyle/>
            <a:p>
              <a:endParaRPr lang="fr-FR"/>
            </a:p>
          </p:txBody>
        </p:sp>
        <p:sp>
          <p:nvSpPr>
            <p:cNvPr id="19516" name="Text Box 60"/>
            <p:cNvSpPr txBox="1">
              <a:spLocks noChangeArrowheads="1"/>
            </p:cNvSpPr>
            <p:nvPr/>
          </p:nvSpPr>
          <p:spPr bwMode="auto">
            <a:xfrm>
              <a:off x="2496" y="2909"/>
              <a:ext cx="1880"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400" b="1" dirty="0"/>
                <a:t>Précipité de Zn(OH)</a:t>
              </a:r>
              <a:r>
                <a:rPr lang="fr-FR" sz="2400" b="1" baseline="-25000" dirty="0"/>
                <a:t>2</a:t>
              </a:r>
            </a:p>
          </p:txBody>
        </p:sp>
        <p:sp>
          <p:nvSpPr>
            <p:cNvPr id="19517" name="Line 61"/>
            <p:cNvSpPr>
              <a:spLocks noChangeShapeType="1"/>
            </p:cNvSpPr>
            <p:nvPr/>
          </p:nvSpPr>
          <p:spPr bwMode="auto">
            <a:xfrm>
              <a:off x="3888" y="3187"/>
              <a:ext cx="672" cy="0"/>
            </a:xfrm>
            <a:prstGeom prst="line">
              <a:avLst/>
            </a:prstGeom>
            <a:noFill/>
            <a:ln w="38100">
              <a:solidFill>
                <a:srgbClr val="0000FF"/>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grpSp>
      <p:sp>
        <p:nvSpPr>
          <p:cNvPr id="19520" name="Text Box 64"/>
          <p:cNvSpPr txBox="1">
            <a:spLocks noChangeArrowheads="1"/>
          </p:cNvSpPr>
          <p:nvPr/>
        </p:nvSpPr>
        <p:spPr bwMode="auto">
          <a:xfrm>
            <a:off x="409175" y="3286570"/>
            <a:ext cx="37274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400" dirty="0">
                <a:solidFill>
                  <a:schemeClr val="tx2"/>
                </a:solidFill>
              </a:rPr>
              <a:t>Qu’est devenue la solution ? </a:t>
            </a:r>
          </a:p>
        </p:txBody>
      </p:sp>
      <p:sp>
        <p:nvSpPr>
          <p:cNvPr id="19521" name="Text Box 65"/>
          <p:cNvSpPr txBox="1">
            <a:spLocks noChangeArrowheads="1"/>
          </p:cNvSpPr>
          <p:nvPr/>
        </p:nvSpPr>
        <p:spPr bwMode="auto">
          <a:xfrm>
            <a:off x="381000" y="6019800"/>
            <a:ext cx="821410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400" dirty="0">
                <a:solidFill>
                  <a:schemeClr val="tx2"/>
                </a:solidFill>
              </a:rPr>
              <a:t>Le précipité blanc de Zn(OH)</a:t>
            </a:r>
            <a:r>
              <a:rPr lang="fr-FR" sz="2400" baseline="-25000" dirty="0">
                <a:solidFill>
                  <a:schemeClr val="tx2"/>
                </a:solidFill>
              </a:rPr>
              <a:t>2</a:t>
            </a:r>
            <a:r>
              <a:rPr lang="fr-FR" sz="2400" dirty="0">
                <a:solidFill>
                  <a:schemeClr val="tx2"/>
                </a:solidFill>
              </a:rPr>
              <a:t> manifeste la formation d’ions Zn</a:t>
            </a:r>
            <a:r>
              <a:rPr lang="fr-FR" sz="2400" baseline="30000" dirty="0">
                <a:solidFill>
                  <a:schemeClr val="tx2"/>
                </a:solidFill>
              </a:rPr>
              <a:t>2+</a:t>
            </a:r>
          </a:p>
        </p:txBody>
      </p:sp>
      <p:sp>
        <p:nvSpPr>
          <p:cNvPr id="2" name="Rectangle 1"/>
          <p:cNvSpPr/>
          <p:nvPr/>
        </p:nvSpPr>
        <p:spPr>
          <a:xfrm>
            <a:off x="611185" y="224263"/>
            <a:ext cx="7708107" cy="400110"/>
          </a:xfrm>
          <a:prstGeom prst="rect">
            <a:avLst/>
          </a:prstGeom>
        </p:spPr>
        <p:txBody>
          <a:bodyPr wrap="square">
            <a:spAutoFit/>
          </a:bodyPr>
          <a:lstStyle/>
          <a:p>
            <a:r>
              <a:rPr lang="fr-FR" b="1" i="1" dirty="0">
                <a:solidFill>
                  <a:srgbClr val="66FF33"/>
                </a:solidFill>
              </a:rPr>
              <a:t>Qu’est ce qu’un oxydant et un réducteur ?</a:t>
            </a:r>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9530"/>
                                        </p:tgtEl>
                                        <p:attrNameLst>
                                          <p:attrName>style.visibility</p:attrName>
                                        </p:attrNameLst>
                                      </p:cBhvr>
                                      <p:to>
                                        <p:strVal val="visible"/>
                                      </p:to>
                                    </p:set>
                                    <p:animEffect transition="in" filter="dissolve">
                                      <p:cBhvr>
                                        <p:cTn id="7" dur="500"/>
                                        <p:tgtEl>
                                          <p:spTgt spid="1953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3" presetClass="entr" presetSubtype="16" fill="hold" grpId="0" nodeType="clickEffect">
                                  <p:stCondLst>
                                    <p:cond delay="0"/>
                                  </p:stCondLst>
                                  <p:childTnLst>
                                    <p:set>
                                      <p:cBhvr>
                                        <p:cTn id="11" dur="1" fill="hold">
                                          <p:stCondLst>
                                            <p:cond delay="0"/>
                                          </p:stCondLst>
                                        </p:cTn>
                                        <p:tgtEl>
                                          <p:spTgt spid="19520"/>
                                        </p:tgtEl>
                                        <p:attrNameLst>
                                          <p:attrName>style.visibility</p:attrName>
                                        </p:attrNameLst>
                                      </p:cBhvr>
                                      <p:to>
                                        <p:strVal val="visible"/>
                                      </p:to>
                                    </p:set>
                                    <p:anim calcmode="lin" valueType="num">
                                      <p:cBhvr>
                                        <p:cTn id="12" dur="500" fill="hold"/>
                                        <p:tgtEl>
                                          <p:spTgt spid="19520"/>
                                        </p:tgtEl>
                                        <p:attrNameLst>
                                          <p:attrName>ppt_w</p:attrName>
                                        </p:attrNameLst>
                                      </p:cBhvr>
                                      <p:tavLst>
                                        <p:tav tm="0">
                                          <p:val>
                                            <p:fltVal val="0"/>
                                          </p:val>
                                        </p:tav>
                                        <p:tav tm="100000">
                                          <p:val>
                                            <p:strVal val="#ppt_w"/>
                                          </p:val>
                                        </p:tav>
                                      </p:tavLst>
                                    </p:anim>
                                    <p:anim calcmode="lin" valueType="num">
                                      <p:cBhvr>
                                        <p:cTn id="13" dur="500" fill="hold"/>
                                        <p:tgtEl>
                                          <p:spTgt spid="19520"/>
                                        </p:tgtEl>
                                        <p:attrNameLst>
                                          <p:attrName>ppt_h</p:attrName>
                                        </p:attrNameLst>
                                      </p:cBhvr>
                                      <p:tavLst>
                                        <p:tav tm="0">
                                          <p:val>
                                            <p:fltVal val="0"/>
                                          </p:val>
                                        </p:tav>
                                        <p:tav tm="100000">
                                          <p:val>
                                            <p:strVal val="#ppt_h"/>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9" presetClass="entr" presetSubtype="0" fill="hold" nodeType="clickEffect">
                                  <p:stCondLst>
                                    <p:cond delay="0"/>
                                  </p:stCondLst>
                                  <p:childTnLst>
                                    <p:set>
                                      <p:cBhvr>
                                        <p:cTn id="17" dur="1" fill="hold">
                                          <p:stCondLst>
                                            <p:cond delay="0"/>
                                          </p:stCondLst>
                                        </p:cTn>
                                        <p:tgtEl>
                                          <p:spTgt spid="19527"/>
                                        </p:tgtEl>
                                        <p:attrNameLst>
                                          <p:attrName>style.visibility</p:attrName>
                                        </p:attrNameLst>
                                      </p:cBhvr>
                                      <p:to>
                                        <p:strVal val="visible"/>
                                      </p:to>
                                    </p:set>
                                    <p:animEffect transition="in" filter="dissolve">
                                      <p:cBhvr>
                                        <p:cTn id="18" dur="500"/>
                                        <p:tgtEl>
                                          <p:spTgt spid="19527"/>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3" presetClass="entr" presetSubtype="16" fill="hold" grpId="0" nodeType="clickEffect">
                                  <p:stCondLst>
                                    <p:cond delay="0"/>
                                  </p:stCondLst>
                                  <p:childTnLst>
                                    <p:set>
                                      <p:cBhvr>
                                        <p:cTn id="22" dur="1" fill="hold">
                                          <p:stCondLst>
                                            <p:cond delay="0"/>
                                          </p:stCondLst>
                                        </p:cTn>
                                        <p:tgtEl>
                                          <p:spTgt spid="19521"/>
                                        </p:tgtEl>
                                        <p:attrNameLst>
                                          <p:attrName>style.visibility</p:attrName>
                                        </p:attrNameLst>
                                      </p:cBhvr>
                                      <p:to>
                                        <p:strVal val="visible"/>
                                      </p:to>
                                    </p:set>
                                    <p:anim calcmode="lin" valueType="num">
                                      <p:cBhvr>
                                        <p:cTn id="23" dur="500" fill="hold"/>
                                        <p:tgtEl>
                                          <p:spTgt spid="19521"/>
                                        </p:tgtEl>
                                        <p:attrNameLst>
                                          <p:attrName>ppt_w</p:attrName>
                                        </p:attrNameLst>
                                      </p:cBhvr>
                                      <p:tavLst>
                                        <p:tav tm="0">
                                          <p:val>
                                            <p:fltVal val="0"/>
                                          </p:val>
                                        </p:tav>
                                        <p:tav tm="100000">
                                          <p:val>
                                            <p:strVal val="#ppt_w"/>
                                          </p:val>
                                        </p:tav>
                                      </p:tavLst>
                                    </p:anim>
                                    <p:anim calcmode="lin" valueType="num">
                                      <p:cBhvr>
                                        <p:cTn id="24" dur="500" fill="hold"/>
                                        <p:tgtEl>
                                          <p:spTgt spid="19521"/>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520" grpId="0" autoUpdateAnimBg="0"/>
      <p:bldP spid="19521"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3"/>
          <p:cNvSpPr>
            <a:spLocks noGrp="1"/>
          </p:cNvSpPr>
          <p:nvPr>
            <p:ph type="sldNum" sz="quarter" idx="12"/>
          </p:nvPr>
        </p:nvSpPr>
        <p:spPr/>
        <p:txBody>
          <a:bodyPr/>
          <a:lstStyle/>
          <a:p>
            <a:fld id="{D89482D2-5B0E-4AFB-A712-4747D459210D}" type="slidenum">
              <a:rPr lang="fr-FR"/>
              <a:pPr/>
              <a:t>3</a:t>
            </a:fld>
            <a:endParaRPr lang="fr-FR"/>
          </a:p>
        </p:txBody>
      </p:sp>
      <p:sp>
        <p:nvSpPr>
          <p:cNvPr id="28674" name="Text Box 2"/>
          <p:cNvSpPr txBox="1">
            <a:spLocks noChangeArrowheads="1"/>
          </p:cNvSpPr>
          <p:nvPr/>
        </p:nvSpPr>
        <p:spPr bwMode="auto">
          <a:xfrm>
            <a:off x="457200" y="457200"/>
            <a:ext cx="8370888" cy="3631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fr-FR" sz="2400" dirty="0">
                <a:solidFill>
                  <a:schemeClr val="tx2"/>
                </a:solidFill>
              </a:rPr>
              <a:t>La transformation observée révèle le dépôt d’une couche rougeâtre de cuivre et la formation d’ions Zn</a:t>
            </a:r>
            <a:r>
              <a:rPr lang="fr-FR" sz="2400" baseline="30000" dirty="0">
                <a:solidFill>
                  <a:schemeClr val="tx2"/>
                </a:solidFill>
              </a:rPr>
              <a:t>2+</a:t>
            </a:r>
            <a:r>
              <a:rPr lang="fr-FR" sz="2400" dirty="0">
                <a:solidFill>
                  <a:schemeClr val="tx2"/>
                </a:solidFill>
              </a:rPr>
              <a:t>,</a:t>
            </a:r>
            <a:r>
              <a:rPr lang="fr-FR" sz="2400" baseline="30000" dirty="0">
                <a:solidFill>
                  <a:schemeClr val="tx2"/>
                </a:solidFill>
              </a:rPr>
              <a:t> </a:t>
            </a:r>
            <a:r>
              <a:rPr lang="fr-FR" sz="2400" dirty="0">
                <a:solidFill>
                  <a:schemeClr val="tx2"/>
                </a:solidFill>
              </a:rPr>
              <a:t>dont le précipité avec la solution de soude est caractéristique.</a:t>
            </a:r>
          </a:p>
          <a:p>
            <a:endParaRPr lang="fr-FR" sz="1400" dirty="0">
              <a:solidFill>
                <a:schemeClr val="tx2"/>
              </a:solidFill>
            </a:endParaRPr>
          </a:p>
          <a:p>
            <a:r>
              <a:rPr lang="fr-FR" sz="2400" dirty="0">
                <a:solidFill>
                  <a:schemeClr val="tx2"/>
                </a:solidFill>
              </a:rPr>
              <a:t>Quelle est la réaction chimique qui peut a priori la modéliser ?</a:t>
            </a:r>
            <a:r>
              <a:rPr lang="fr-FR" sz="1400" dirty="0">
                <a:solidFill>
                  <a:schemeClr val="tx2"/>
                </a:solidFill>
              </a:rPr>
              <a:t> </a:t>
            </a:r>
          </a:p>
          <a:p>
            <a:endParaRPr lang="fr-FR" sz="2400" dirty="0">
              <a:solidFill>
                <a:schemeClr val="hlink"/>
              </a:solidFill>
            </a:endParaRPr>
          </a:p>
          <a:p>
            <a:r>
              <a:rPr lang="fr-FR" sz="2400" dirty="0">
                <a:solidFill>
                  <a:schemeClr val="tx1"/>
                </a:solidFill>
              </a:rPr>
              <a:t>Cu</a:t>
            </a:r>
            <a:r>
              <a:rPr lang="fr-FR" sz="2400" b="1" baseline="30000" dirty="0">
                <a:solidFill>
                  <a:schemeClr val="tx1"/>
                </a:solidFill>
              </a:rPr>
              <a:t>2+</a:t>
            </a:r>
            <a:r>
              <a:rPr lang="fr-FR" sz="2400" b="1" baseline="-25000" dirty="0">
                <a:solidFill>
                  <a:schemeClr val="tx1"/>
                </a:solidFill>
              </a:rPr>
              <a:t>(</a:t>
            </a:r>
            <a:r>
              <a:rPr lang="fr-FR" sz="2400" b="1" baseline="-25000" dirty="0" err="1">
                <a:solidFill>
                  <a:schemeClr val="tx1"/>
                </a:solidFill>
              </a:rPr>
              <a:t>aq</a:t>
            </a:r>
            <a:r>
              <a:rPr lang="fr-FR" sz="2400" b="1" baseline="-25000" dirty="0">
                <a:solidFill>
                  <a:schemeClr val="tx1"/>
                </a:solidFill>
              </a:rPr>
              <a:t>)</a:t>
            </a:r>
            <a:r>
              <a:rPr lang="fr-FR" sz="2400" baseline="30000" dirty="0">
                <a:solidFill>
                  <a:schemeClr val="tx1"/>
                </a:solidFill>
              </a:rPr>
              <a:t>    </a:t>
            </a:r>
            <a:r>
              <a:rPr lang="fr-FR" sz="2400" dirty="0">
                <a:solidFill>
                  <a:schemeClr val="tx1"/>
                </a:solidFill>
              </a:rPr>
              <a:t>+   Zn</a:t>
            </a:r>
            <a:r>
              <a:rPr lang="fr-FR" sz="2400" baseline="-25000" dirty="0">
                <a:solidFill>
                  <a:schemeClr val="tx1"/>
                </a:solidFill>
              </a:rPr>
              <a:t>(s) </a:t>
            </a:r>
            <a:r>
              <a:rPr lang="fr-FR" sz="2400" dirty="0">
                <a:solidFill>
                  <a:schemeClr val="tx1"/>
                </a:solidFill>
              </a:rPr>
              <a:t>      </a:t>
            </a:r>
            <a:r>
              <a:rPr lang="fr-FR" sz="2400" dirty="0">
                <a:solidFill>
                  <a:schemeClr val="tx1"/>
                </a:solidFill>
                <a:sym typeface="Wingdings" pitchFamily="2" charset="2"/>
              </a:rPr>
              <a:t>      </a:t>
            </a:r>
            <a:r>
              <a:rPr lang="fr-FR" sz="2400" dirty="0">
                <a:solidFill>
                  <a:schemeClr val="tx1"/>
                </a:solidFill>
              </a:rPr>
              <a:t>Cu</a:t>
            </a:r>
            <a:r>
              <a:rPr lang="fr-FR" sz="2400" baseline="-25000" dirty="0">
                <a:solidFill>
                  <a:schemeClr val="tx1"/>
                </a:solidFill>
              </a:rPr>
              <a:t>(s)</a:t>
            </a:r>
            <a:r>
              <a:rPr lang="fr-FR" sz="2400" baseline="30000" dirty="0">
                <a:solidFill>
                  <a:schemeClr val="tx1"/>
                </a:solidFill>
              </a:rPr>
              <a:t>    </a:t>
            </a:r>
            <a:r>
              <a:rPr lang="fr-FR" sz="2400" dirty="0">
                <a:solidFill>
                  <a:schemeClr val="tx1"/>
                </a:solidFill>
              </a:rPr>
              <a:t>+   Zn</a:t>
            </a:r>
            <a:r>
              <a:rPr lang="fr-FR" sz="2400" b="1" baseline="30000" dirty="0">
                <a:solidFill>
                  <a:schemeClr val="tx1"/>
                </a:solidFill>
              </a:rPr>
              <a:t>2+</a:t>
            </a:r>
            <a:r>
              <a:rPr lang="fr-FR" sz="2400" b="1" baseline="-25000" dirty="0">
                <a:solidFill>
                  <a:schemeClr val="tx1"/>
                </a:solidFill>
              </a:rPr>
              <a:t>(</a:t>
            </a:r>
            <a:r>
              <a:rPr lang="fr-FR" sz="2400" b="1" baseline="-25000" dirty="0" err="1">
                <a:solidFill>
                  <a:schemeClr val="tx1"/>
                </a:solidFill>
              </a:rPr>
              <a:t>aq</a:t>
            </a:r>
            <a:r>
              <a:rPr lang="fr-FR" sz="2400" b="1" baseline="-25000" dirty="0">
                <a:solidFill>
                  <a:schemeClr val="tx1"/>
                </a:solidFill>
              </a:rPr>
              <a:t>)</a:t>
            </a:r>
            <a:r>
              <a:rPr lang="fr-FR" sz="2400" dirty="0">
                <a:solidFill>
                  <a:schemeClr val="tx1"/>
                </a:solidFill>
              </a:rPr>
              <a:t> </a:t>
            </a:r>
          </a:p>
          <a:p>
            <a:endParaRPr lang="fr-FR" sz="2400" dirty="0">
              <a:solidFill>
                <a:schemeClr val="tx1"/>
              </a:solidFill>
            </a:endParaRPr>
          </a:p>
          <a:p>
            <a:r>
              <a:rPr lang="fr-FR" sz="2400" dirty="0">
                <a:solidFill>
                  <a:schemeClr val="tx2"/>
                </a:solidFill>
              </a:rPr>
              <a:t>Au cours de la transformation, les atomes Zn ont </a:t>
            </a:r>
            <a:r>
              <a:rPr lang="fr-FR" sz="2400" dirty="0">
                <a:solidFill>
                  <a:srgbClr val="66FF33"/>
                </a:solidFill>
              </a:rPr>
              <a:t>perdu des électrons</a:t>
            </a:r>
            <a:r>
              <a:rPr lang="fr-FR" sz="2400" dirty="0">
                <a:solidFill>
                  <a:schemeClr val="tx2"/>
                </a:solidFill>
              </a:rPr>
              <a:t> alors que les ions Cu</a:t>
            </a:r>
            <a:r>
              <a:rPr lang="fr-FR" sz="2400" baseline="30000" dirty="0">
                <a:solidFill>
                  <a:schemeClr val="tx2"/>
                </a:solidFill>
              </a:rPr>
              <a:t>2+</a:t>
            </a:r>
            <a:r>
              <a:rPr lang="fr-FR" sz="2400" dirty="0">
                <a:solidFill>
                  <a:schemeClr val="tx2"/>
                </a:solidFill>
              </a:rPr>
              <a:t> en ont </a:t>
            </a:r>
            <a:r>
              <a:rPr lang="fr-FR" sz="2400" dirty="0">
                <a:solidFill>
                  <a:srgbClr val="66FF33"/>
                </a:solidFill>
              </a:rPr>
              <a:t>gagné</a:t>
            </a:r>
            <a:r>
              <a:rPr lang="fr-FR" sz="2400" dirty="0">
                <a:solidFill>
                  <a:schemeClr val="tx2"/>
                </a:solidFill>
              </a:rPr>
              <a:t>.  </a:t>
            </a:r>
          </a:p>
        </p:txBody>
      </p:sp>
      <p:sp>
        <p:nvSpPr>
          <p:cNvPr id="28675" name="Text Box 3"/>
          <p:cNvSpPr txBox="1">
            <a:spLocks noChangeArrowheads="1"/>
          </p:cNvSpPr>
          <p:nvPr/>
        </p:nvSpPr>
        <p:spPr bwMode="auto">
          <a:xfrm>
            <a:off x="381000" y="4191000"/>
            <a:ext cx="8428038"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800" dirty="0"/>
              <a:t>L’ion Cu</a:t>
            </a:r>
            <a:r>
              <a:rPr lang="fr-FR" sz="2800" baseline="30000" dirty="0"/>
              <a:t>2+</a:t>
            </a:r>
            <a:r>
              <a:rPr lang="fr-FR" sz="2800" dirty="0"/>
              <a:t> est ici qualifié d’</a:t>
            </a:r>
            <a:r>
              <a:rPr lang="fr-FR" sz="2800" dirty="0">
                <a:solidFill>
                  <a:srgbClr val="FF0000"/>
                </a:solidFill>
              </a:rPr>
              <a:t>oxydant</a:t>
            </a:r>
            <a:r>
              <a:rPr lang="fr-FR" sz="2800" dirty="0"/>
              <a:t>, car il est capable de </a:t>
            </a:r>
          </a:p>
          <a:p>
            <a:r>
              <a:rPr lang="fr-FR" sz="2800" dirty="0"/>
              <a:t>fixer des électrons.</a:t>
            </a:r>
          </a:p>
        </p:txBody>
      </p:sp>
      <p:sp>
        <p:nvSpPr>
          <p:cNvPr id="28676" name="Rectangle 4"/>
          <p:cNvSpPr>
            <a:spLocks noChangeArrowheads="1"/>
          </p:cNvSpPr>
          <p:nvPr/>
        </p:nvSpPr>
        <p:spPr bwMode="auto">
          <a:xfrm>
            <a:off x="381000" y="5257800"/>
            <a:ext cx="8424863"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800" dirty="0"/>
              <a:t>L’atome Zn est ici qualifié de </a:t>
            </a:r>
            <a:r>
              <a:rPr lang="fr-FR" sz="2800" dirty="0">
                <a:solidFill>
                  <a:srgbClr val="FFFF00"/>
                </a:solidFill>
              </a:rPr>
              <a:t>réducteur</a:t>
            </a:r>
            <a:r>
              <a:rPr lang="fr-FR" sz="2800" dirty="0"/>
              <a:t>, car il est capable </a:t>
            </a:r>
          </a:p>
          <a:p>
            <a:r>
              <a:rPr lang="fr-FR" sz="2800" dirty="0"/>
              <a:t>de céder des électrons.</a:t>
            </a:r>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8674">
                                            <p:txEl>
                                              <p:pRg st="0" end="0"/>
                                            </p:txEl>
                                          </p:spTgt>
                                        </p:tgtEl>
                                        <p:attrNameLst>
                                          <p:attrName>style.visibility</p:attrName>
                                        </p:attrNameLst>
                                      </p:cBhvr>
                                      <p:to>
                                        <p:strVal val="visible"/>
                                      </p:to>
                                    </p:set>
                                    <p:anim calcmode="lin" valueType="num">
                                      <p:cBhvr>
                                        <p:cTn id="7" dur="500" fill="hold"/>
                                        <p:tgtEl>
                                          <p:spTgt spid="2867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8674">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28674">
                                            <p:txEl>
                                              <p:pRg st="2" end="2"/>
                                            </p:txEl>
                                          </p:spTgt>
                                        </p:tgtEl>
                                        <p:attrNameLst>
                                          <p:attrName>style.visibility</p:attrName>
                                        </p:attrNameLst>
                                      </p:cBhvr>
                                      <p:to>
                                        <p:strVal val="visible"/>
                                      </p:to>
                                    </p:set>
                                    <p:anim calcmode="lin" valueType="num">
                                      <p:cBhvr>
                                        <p:cTn id="13" dur="500" fill="hold"/>
                                        <p:tgtEl>
                                          <p:spTgt spid="28674">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28674">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28674">
                                            <p:txEl>
                                              <p:pRg st="4" end="4"/>
                                            </p:txEl>
                                          </p:spTgt>
                                        </p:tgtEl>
                                        <p:attrNameLst>
                                          <p:attrName>style.visibility</p:attrName>
                                        </p:attrNameLst>
                                      </p:cBhvr>
                                      <p:to>
                                        <p:strVal val="visible"/>
                                      </p:to>
                                    </p:set>
                                    <p:anim calcmode="lin" valueType="num">
                                      <p:cBhvr>
                                        <p:cTn id="19" dur="500" fill="hold"/>
                                        <p:tgtEl>
                                          <p:spTgt spid="28674">
                                            <p:txEl>
                                              <p:pRg st="4" end="4"/>
                                            </p:txEl>
                                          </p:spTgt>
                                        </p:tgtEl>
                                        <p:attrNameLst>
                                          <p:attrName>ppt_w</p:attrName>
                                        </p:attrNameLst>
                                      </p:cBhvr>
                                      <p:tavLst>
                                        <p:tav tm="0">
                                          <p:val>
                                            <p:fltVal val="0"/>
                                          </p:val>
                                        </p:tav>
                                        <p:tav tm="100000">
                                          <p:val>
                                            <p:strVal val="#ppt_w"/>
                                          </p:val>
                                        </p:tav>
                                      </p:tavLst>
                                    </p:anim>
                                    <p:anim calcmode="lin" valueType="num">
                                      <p:cBhvr>
                                        <p:cTn id="20" dur="500" fill="hold"/>
                                        <p:tgtEl>
                                          <p:spTgt spid="28674">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28674">
                                            <p:txEl>
                                              <p:pRg st="6" end="6"/>
                                            </p:txEl>
                                          </p:spTgt>
                                        </p:tgtEl>
                                        <p:attrNameLst>
                                          <p:attrName>style.visibility</p:attrName>
                                        </p:attrNameLst>
                                      </p:cBhvr>
                                      <p:to>
                                        <p:strVal val="visible"/>
                                      </p:to>
                                    </p:set>
                                    <p:anim calcmode="lin" valueType="num">
                                      <p:cBhvr>
                                        <p:cTn id="25" dur="500" fill="hold"/>
                                        <p:tgtEl>
                                          <p:spTgt spid="28674">
                                            <p:txEl>
                                              <p:pRg st="6" end="6"/>
                                            </p:txEl>
                                          </p:spTgt>
                                        </p:tgtEl>
                                        <p:attrNameLst>
                                          <p:attrName>ppt_w</p:attrName>
                                        </p:attrNameLst>
                                      </p:cBhvr>
                                      <p:tavLst>
                                        <p:tav tm="0">
                                          <p:val>
                                            <p:fltVal val="0"/>
                                          </p:val>
                                        </p:tav>
                                        <p:tav tm="100000">
                                          <p:val>
                                            <p:strVal val="#ppt_w"/>
                                          </p:val>
                                        </p:tav>
                                      </p:tavLst>
                                    </p:anim>
                                    <p:anim calcmode="lin" valueType="num">
                                      <p:cBhvr>
                                        <p:cTn id="26" dur="500" fill="hold"/>
                                        <p:tgtEl>
                                          <p:spTgt spid="28674">
                                            <p:txEl>
                                              <p:pRg st="6" end="6"/>
                                            </p:txEl>
                                          </p:spTgt>
                                        </p:tgtEl>
                                        <p:attrNameLst>
                                          <p:attrName>ppt_h</p:attrName>
                                        </p:attrNameLst>
                                      </p:cBhvr>
                                      <p:tavLst>
                                        <p:tav tm="0">
                                          <p:val>
                                            <p:fltVal val="0"/>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28675"/>
                                        </p:tgtEl>
                                        <p:attrNameLst>
                                          <p:attrName>style.visibility</p:attrName>
                                        </p:attrNameLst>
                                      </p:cBhvr>
                                      <p:to>
                                        <p:strVal val="visible"/>
                                      </p:to>
                                    </p:set>
                                    <p:anim calcmode="lin" valueType="num">
                                      <p:cBhvr>
                                        <p:cTn id="31" dur="500" fill="hold"/>
                                        <p:tgtEl>
                                          <p:spTgt spid="28675"/>
                                        </p:tgtEl>
                                        <p:attrNameLst>
                                          <p:attrName>ppt_w</p:attrName>
                                        </p:attrNameLst>
                                      </p:cBhvr>
                                      <p:tavLst>
                                        <p:tav tm="0">
                                          <p:val>
                                            <p:fltVal val="0"/>
                                          </p:val>
                                        </p:tav>
                                        <p:tav tm="100000">
                                          <p:val>
                                            <p:strVal val="#ppt_w"/>
                                          </p:val>
                                        </p:tav>
                                      </p:tavLst>
                                    </p:anim>
                                    <p:anim calcmode="lin" valueType="num">
                                      <p:cBhvr>
                                        <p:cTn id="32" dur="500" fill="hold"/>
                                        <p:tgtEl>
                                          <p:spTgt spid="28675"/>
                                        </p:tgtEl>
                                        <p:attrNameLst>
                                          <p:attrName>ppt_h</p:attrName>
                                        </p:attrNameLst>
                                      </p:cBhvr>
                                      <p:tavLst>
                                        <p:tav tm="0">
                                          <p:val>
                                            <p:fltVal val="0"/>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28676"/>
                                        </p:tgtEl>
                                        <p:attrNameLst>
                                          <p:attrName>style.visibility</p:attrName>
                                        </p:attrNameLst>
                                      </p:cBhvr>
                                      <p:to>
                                        <p:strVal val="visible"/>
                                      </p:to>
                                    </p:set>
                                    <p:anim calcmode="lin" valueType="num">
                                      <p:cBhvr>
                                        <p:cTn id="37" dur="500" fill="hold"/>
                                        <p:tgtEl>
                                          <p:spTgt spid="28676"/>
                                        </p:tgtEl>
                                        <p:attrNameLst>
                                          <p:attrName>ppt_w</p:attrName>
                                        </p:attrNameLst>
                                      </p:cBhvr>
                                      <p:tavLst>
                                        <p:tav tm="0">
                                          <p:val>
                                            <p:fltVal val="0"/>
                                          </p:val>
                                        </p:tav>
                                        <p:tav tm="100000">
                                          <p:val>
                                            <p:strVal val="#ppt_w"/>
                                          </p:val>
                                        </p:tav>
                                      </p:tavLst>
                                    </p:anim>
                                    <p:anim calcmode="lin" valueType="num">
                                      <p:cBhvr>
                                        <p:cTn id="38" dur="500" fill="hold"/>
                                        <p:tgtEl>
                                          <p:spTgt spid="2867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build="p" autoUpdateAnimBg="0"/>
      <p:bldP spid="28675" grpId="0" autoUpdateAnimBg="0"/>
      <p:bldP spid="28676"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Espace réservé du numéro de diapositive 3"/>
          <p:cNvSpPr>
            <a:spLocks noGrp="1"/>
          </p:cNvSpPr>
          <p:nvPr>
            <p:ph type="sldNum" sz="quarter" idx="12"/>
          </p:nvPr>
        </p:nvSpPr>
        <p:spPr/>
        <p:txBody>
          <a:bodyPr/>
          <a:lstStyle/>
          <a:p>
            <a:fld id="{1F757F57-4309-47CA-BBCB-317B13F22AE5}" type="slidenum">
              <a:rPr lang="fr-FR"/>
              <a:pPr/>
              <a:t>4</a:t>
            </a:fld>
            <a:endParaRPr lang="fr-FR"/>
          </a:p>
        </p:txBody>
      </p:sp>
      <p:sp>
        <p:nvSpPr>
          <p:cNvPr id="18435" name="Rectangle 3"/>
          <p:cNvSpPr>
            <a:spLocks noChangeArrowheads="1"/>
          </p:cNvSpPr>
          <p:nvPr/>
        </p:nvSpPr>
        <p:spPr bwMode="auto">
          <a:xfrm>
            <a:off x="831850" y="27225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fr-FR"/>
          </a:p>
        </p:txBody>
      </p:sp>
      <p:sp>
        <p:nvSpPr>
          <p:cNvPr id="18437" name="Rectangle 5"/>
          <p:cNvSpPr>
            <a:spLocks noChangeArrowheads="1"/>
          </p:cNvSpPr>
          <p:nvPr/>
        </p:nvSpPr>
        <p:spPr bwMode="auto">
          <a:xfrm>
            <a:off x="831850" y="27225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fr-FR"/>
          </a:p>
        </p:txBody>
      </p:sp>
      <p:sp>
        <p:nvSpPr>
          <p:cNvPr id="18442" name="Text Box 10"/>
          <p:cNvSpPr txBox="1">
            <a:spLocks noChangeArrowheads="1"/>
          </p:cNvSpPr>
          <p:nvPr/>
        </p:nvSpPr>
        <p:spPr bwMode="auto">
          <a:xfrm>
            <a:off x="250826" y="1393677"/>
            <a:ext cx="87630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fr-FR" sz="2400" dirty="0">
                <a:solidFill>
                  <a:schemeClr val="tx2"/>
                </a:solidFill>
              </a:rPr>
              <a:t>Le cuivre est un métal très conducteur, de couleur rougeâtre, de  symbole Cu, dont on fait les fils électriques. Prélevons quelques brins de cuivre dans une tresse entourant les câbles télé.  Déposons ces brins dans un </a:t>
            </a:r>
            <a:r>
              <a:rPr lang="fr-FR" sz="2400" dirty="0" err="1">
                <a:solidFill>
                  <a:schemeClr val="tx2"/>
                </a:solidFill>
              </a:rPr>
              <a:t>becher</a:t>
            </a:r>
            <a:r>
              <a:rPr lang="fr-FR" sz="2400" dirty="0">
                <a:solidFill>
                  <a:schemeClr val="tx2"/>
                </a:solidFill>
              </a:rPr>
              <a:t> de 50 </a:t>
            </a:r>
            <a:r>
              <a:rPr lang="fr-FR" sz="2400" dirty="0" err="1">
                <a:solidFill>
                  <a:schemeClr val="tx2"/>
                </a:solidFill>
              </a:rPr>
              <a:t>mL</a:t>
            </a:r>
            <a:r>
              <a:rPr lang="fr-FR" sz="2400" dirty="0">
                <a:solidFill>
                  <a:schemeClr val="tx2"/>
                </a:solidFill>
              </a:rPr>
              <a:t> contenant 20 </a:t>
            </a:r>
            <a:r>
              <a:rPr lang="fr-FR" sz="2400" dirty="0" err="1">
                <a:solidFill>
                  <a:schemeClr val="tx2"/>
                </a:solidFill>
              </a:rPr>
              <a:t>mL</a:t>
            </a:r>
            <a:r>
              <a:rPr lang="fr-FR" sz="2400" dirty="0">
                <a:solidFill>
                  <a:schemeClr val="tx2"/>
                </a:solidFill>
              </a:rPr>
              <a:t> de solution de nitrate d’argent Ag</a:t>
            </a:r>
            <a:r>
              <a:rPr lang="fr-FR" sz="2400" baseline="30000" dirty="0">
                <a:solidFill>
                  <a:schemeClr val="tx2"/>
                </a:solidFill>
              </a:rPr>
              <a:t>+ </a:t>
            </a:r>
            <a:r>
              <a:rPr lang="fr-FR" sz="2400" dirty="0">
                <a:solidFill>
                  <a:schemeClr val="tx2"/>
                </a:solidFill>
              </a:rPr>
              <a:t>, NO</a:t>
            </a:r>
            <a:r>
              <a:rPr lang="fr-FR" sz="2400" baseline="-25000" dirty="0">
                <a:solidFill>
                  <a:schemeClr val="tx2"/>
                </a:solidFill>
              </a:rPr>
              <a:t>3</a:t>
            </a:r>
            <a:r>
              <a:rPr lang="fr-FR" sz="2800" baseline="30000" dirty="0">
                <a:solidFill>
                  <a:schemeClr val="tx2"/>
                </a:solidFill>
              </a:rPr>
              <a:t>-</a:t>
            </a:r>
            <a:r>
              <a:rPr lang="fr-FR" sz="2400" dirty="0">
                <a:solidFill>
                  <a:schemeClr val="tx2"/>
                </a:solidFill>
              </a:rPr>
              <a:t> (1 mol/L) :</a:t>
            </a:r>
          </a:p>
        </p:txBody>
      </p:sp>
      <p:sp>
        <p:nvSpPr>
          <p:cNvPr id="18447" name="Rectangle 15"/>
          <p:cNvSpPr>
            <a:spLocks noChangeArrowheads="1"/>
          </p:cNvSpPr>
          <p:nvPr/>
        </p:nvSpPr>
        <p:spPr bwMode="auto">
          <a:xfrm>
            <a:off x="566738" y="688975"/>
            <a:ext cx="4702175"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400" b="1" i="1" dirty="0">
                <a:solidFill>
                  <a:schemeClr val="hlink"/>
                </a:solidFill>
              </a:rPr>
              <a:t>Deuxième situation expérimentale :</a:t>
            </a:r>
          </a:p>
        </p:txBody>
      </p:sp>
      <p:grpSp>
        <p:nvGrpSpPr>
          <p:cNvPr id="2" name="Groupe 1"/>
          <p:cNvGrpSpPr/>
          <p:nvPr/>
        </p:nvGrpSpPr>
        <p:grpSpPr>
          <a:xfrm>
            <a:off x="533401" y="3900487"/>
            <a:ext cx="8197850" cy="2133601"/>
            <a:chOff x="762001" y="4419600"/>
            <a:chExt cx="8197850" cy="2133601"/>
          </a:xfrm>
        </p:grpSpPr>
        <p:sp>
          <p:nvSpPr>
            <p:cNvPr id="18448" name="Rectangle 16"/>
            <p:cNvSpPr>
              <a:spLocks noChangeArrowheads="1"/>
            </p:cNvSpPr>
            <p:nvPr/>
          </p:nvSpPr>
          <p:spPr bwMode="auto">
            <a:xfrm>
              <a:off x="762001" y="5357813"/>
              <a:ext cx="1303338" cy="1195388"/>
            </a:xfrm>
            <a:prstGeom prst="rect">
              <a:avLst/>
            </a:prstGeom>
            <a:solidFill>
              <a:srgbClr val="C0C0C0"/>
            </a:solidFill>
            <a:ln w="12700">
              <a:solidFill>
                <a:srgbClr val="C0C0C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18449" name="Line 17"/>
            <p:cNvSpPr>
              <a:spLocks noChangeShapeType="1"/>
            </p:cNvSpPr>
            <p:nvPr/>
          </p:nvSpPr>
          <p:spPr bwMode="auto">
            <a:xfrm>
              <a:off x="762001" y="4760913"/>
              <a:ext cx="0" cy="1792288"/>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8450" name="Line 18"/>
            <p:cNvSpPr>
              <a:spLocks noChangeShapeType="1"/>
            </p:cNvSpPr>
            <p:nvPr/>
          </p:nvSpPr>
          <p:spPr bwMode="auto">
            <a:xfrm>
              <a:off x="2065338" y="4846638"/>
              <a:ext cx="0" cy="1706563"/>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8451" name="Freeform 19"/>
            <p:cNvSpPr>
              <a:spLocks/>
            </p:cNvSpPr>
            <p:nvPr/>
          </p:nvSpPr>
          <p:spPr bwMode="auto">
            <a:xfrm>
              <a:off x="2065338" y="4760913"/>
              <a:ext cx="163513" cy="85725"/>
            </a:xfrm>
            <a:custGeom>
              <a:avLst/>
              <a:gdLst>
                <a:gd name="T0" fmla="*/ 0 w 48"/>
                <a:gd name="T1" fmla="*/ 48 h 48"/>
                <a:gd name="T2" fmla="*/ 48 w 48"/>
                <a:gd name="T3" fmla="*/ 0 h 48"/>
              </a:gdLst>
              <a:ahLst/>
              <a:cxnLst>
                <a:cxn ang="0">
                  <a:pos x="T0" y="T1"/>
                </a:cxn>
                <a:cxn ang="0">
                  <a:pos x="T2" y="T3"/>
                </a:cxn>
              </a:cxnLst>
              <a:rect l="0" t="0" r="r" b="b"/>
              <a:pathLst>
                <a:path w="48" h="48">
                  <a:moveTo>
                    <a:pt x="0" y="48"/>
                  </a:moveTo>
                  <a:cubicBezTo>
                    <a:pt x="16" y="28"/>
                    <a:pt x="32" y="8"/>
                    <a:pt x="48" y="0"/>
                  </a:cubicBezTo>
                </a:path>
              </a:pathLst>
            </a:custGeom>
            <a:noFill/>
            <a:ln w="12700" cap="flat"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8452" name="Text Box 20"/>
            <p:cNvSpPr txBox="1">
              <a:spLocks noChangeArrowheads="1"/>
            </p:cNvSpPr>
            <p:nvPr/>
          </p:nvSpPr>
          <p:spPr bwMode="auto">
            <a:xfrm>
              <a:off x="2798763" y="4448175"/>
              <a:ext cx="6397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800" b="1">
                  <a:solidFill>
                    <a:schemeClr val="tx2"/>
                  </a:solidFill>
                </a:rPr>
                <a:t>Cu</a:t>
              </a:r>
              <a:endParaRPr lang="fr-FR" sz="2400">
                <a:solidFill>
                  <a:schemeClr val="tx2"/>
                </a:solidFill>
              </a:endParaRPr>
            </a:p>
          </p:txBody>
        </p:sp>
        <p:sp>
          <p:nvSpPr>
            <p:cNvPr id="18453" name="AutoShape 21"/>
            <p:cNvSpPr>
              <a:spLocks noChangeArrowheads="1"/>
            </p:cNvSpPr>
            <p:nvPr/>
          </p:nvSpPr>
          <p:spPr bwMode="auto">
            <a:xfrm flipH="1">
              <a:off x="1412876" y="4419600"/>
              <a:ext cx="1385888" cy="479425"/>
            </a:xfrm>
            <a:prstGeom prst="curvedDownArrow">
              <a:avLst>
                <a:gd name="adj1" fmla="val 57815"/>
                <a:gd name="adj2" fmla="val 115629"/>
                <a:gd name="adj3" fmla="val 33333"/>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18454" name="AutoShape 22"/>
            <p:cNvSpPr>
              <a:spLocks noChangeArrowheads="1"/>
            </p:cNvSpPr>
            <p:nvPr/>
          </p:nvSpPr>
          <p:spPr bwMode="auto">
            <a:xfrm>
              <a:off x="3857626" y="5784850"/>
              <a:ext cx="1303338" cy="427038"/>
            </a:xfrm>
            <a:prstGeom prst="notchedRightArrow">
              <a:avLst>
                <a:gd name="adj1" fmla="val 50000"/>
                <a:gd name="adj2" fmla="val 76301"/>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18455" name="Rectangle 23"/>
            <p:cNvSpPr>
              <a:spLocks noChangeArrowheads="1"/>
            </p:cNvSpPr>
            <p:nvPr/>
          </p:nvSpPr>
          <p:spPr bwMode="auto">
            <a:xfrm>
              <a:off x="6381751" y="5357813"/>
              <a:ext cx="1303338" cy="1195388"/>
            </a:xfrm>
            <a:prstGeom prst="rect">
              <a:avLst/>
            </a:prstGeom>
            <a:solidFill>
              <a:srgbClr val="00CCFF"/>
            </a:solidFill>
            <a:ln w="25400">
              <a:solidFill>
                <a:srgbClr val="00CCFF"/>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fr-FR">
                <a:solidFill>
                  <a:srgbClr val="FFFF00"/>
                </a:solidFill>
              </a:endParaRPr>
            </a:p>
          </p:txBody>
        </p:sp>
        <p:sp>
          <p:nvSpPr>
            <p:cNvPr id="18456" name="Line 24"/>
            <p:cNvSpPr>
              <a:spLocks noChangeShapeType="1"/>
            </p:cNvSpPr>
            <p:nvPr/>
          </p:nvSpPr>
          <p:spPr bwMode="auto">
            <a:xfrm>
              <a:off x="6381751" y="4760913"/>
              <a:ext cx="0" cy="1792288"/>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8457" name="Line 25"/>
            <p:cNvSpPr>
              <a:spLocks noChangeShapeType="1"/>
            </p:cNvSpPr>
            <p:nvPr/>
          </p:nvSpPr>
          <p:spPr bwMode="auto">
            <a:xfrm>
              <a:off x="7685088" y="4846638"/>
              <a:ext cx="0" cy="1706563"/>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8458" name="Freeform 26"/>
            <p:cNvSpPr>
              <a:spLocks/>
            </p:cNvSpPr>
            <p:nvPr/>
          </p:nvSpPr>
          <p:spPr bwMode="auto">
            <a:xfrm>
              <a:off x="7685088" y="4760913"/>
              <a:ext cx="163513" cy="85725"/>
            </a:xfrm>
            <a:custGeom>
              <a:avLst/>
              <a:gdLst>
                <a:gd name="T0" fmla="*/ 0 w 48"/>
                <a:gd name="T1" fmla="*/ 48 h 48"/>
                <a:gd name="T2" fmla="*/ 48 w 48"/>
                <a:gd name="T3" fmla="*/ 0 h 48"/>
              </a:gdLst>
              <a:ahLst/>
              <a:cxnLst>
                <a:cxn ang="0">
                  <a:pos x="T0" y="T1"/>
                </a:cxn>
                <a:cxn ang="0">
                  <a:pos x="T2" y="T3"/>
                </a:cxn>
              </a:cxnLst>
              <a:rect l="0" t="0" r="r" b="b"/>
              <a:pathLst>
                <a:path w="48" h="48">
                  <a:moveTo>
                    <a:pt x="0" y="48"/>
                  </a:moveTo>
                  <a:cubicBezTo>
                    <a:pt x="16" y="28"/>
                    <a:pt x="32" y="8"/>
                    <a:pt x="48" y="0"/>
                  </a:cubicBezTo>
                </a:path>
              </a:pathLst>
            </a:custGeom>
            <a:noFill/>
            <a:ln w="12700" cap="flat"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8459" name="Line 27"/>
            <p:cNvSpPr>
              <a:spLocks noChangeShapeType="1"/>
            </p:cNvSpPr>
            <p:nvPr/>
          </p:nvSpPr>
          <p:spPr bwMode="auto">
            <a:xfrm>
              <a:off x="762001" y="6553200"/>
              <a:ext cx="12954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8460" name="Line 28"/>
            <p:cNvSpPr>
              <a:spLocks noChangeShapeType="1"/>
            </p:cNvSpPr>
            <p:nvPr/>
          </p:nvSpPr>
          <p:spPr bwMode="auto">
            <a:xfrm>
              <a:off x="6400801" y="6553200"/>
              <a:ext cx="12954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8466" name="Text Box 34"/>
            <p:cNvSpPr txBox="1">
              <a:spLocks noChangeArrowheads="1"/>
            </p:cNvSpPr>
            <p:nvPr/>
          </p:nvSpPr>
          <p:spPr bwMode="auto">
            <a:xfrm>
              <a:off x="2406651" y="5299075"/>
              <a:ext cx="10239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400" b="1"/>
                <a:t>Ag</a:t>
              </a:r>
              <a:r>
                <a:rPr lang="fr-FR" sz="2400" b="1" baseline="30000"/>
                <a:t>+</a:t>
              </a:r>
              <a:r>
                <a:rPr lang="fr-FR" sz="2400" b="1" baseline="-25000"/>
                <a:t>(aq)</a:t>
              </a:r>
              <a:endParaRPr lang="fr-FR" sz="2400" b="1" baseline="30000"/>
            </a:p>
          </p:txBody>
        </p:sp>
        <p:grpSp>
          <p:nvGrpSpPr>
            <p:cNvPr id="18482" name="Group 50"/>
            <p:cNvGrpSpPr>
              <a:grpSpLocks/>
            </p:cNvGrpSpPr>
            <p:nvPr/>
          </p:nvGrpSpPr>
          <p:grpSpPr bwMode="auto">
            <a:xfrm>
              <a:off x="914401" y="5410200"/>
              <a:ext cx="1524000" cy="1066800"/>
              <a:chOff x="576" y="3408"/>
              <a:chExt cx="960" cy="672"/>
            </a:xfrm>
          </p:grpSpPr>
          <p:sp>
            <p:nvSpPr>
              <p:cNvPr id="18462" name="Freeform 30"/>
              <p:cNvSpPr>
                <a:spLocks/>
              </p:cNvSpPr>
              <p:nvPr/>
            </p:nvSpPr>
            <p:spPr bwMode="auto">
              <a:xfrm>
                <a:off x="576" y="3408"/>
                <a:ext cx="296" cy="624"/>
              </a:xfrm>
              <a:custGeom>
                <a:avLst/>
                <a:gdLst>
                  <a:gd name="T0" fmla="*/ 296 w 296"/>
                  <a:gd name="T1" fmla="*/ 0 h 624"/>
                  <a:gd name="T2" fmla="*/ 248 w 296"/>
                  <a:gd name="T3" fmla="*/ 96 h 624"/>
                  <a:gd name="T4" fmla="*/ 152 w 296"/>
                  <a:gd name="T5" fmla="*/ 96 h 624"/>
                  <a:gd name="T6" fmla="*/ 152 w 296"/>
                  <a:gd name="T7" fmla="*/ 192 h 624"/>
                  <a:gd name="T8" fmla="*/ 104 w 296"/>
                  <a:gd name="T9" fmla="*/ 240 h 624"/>
                  <a:gd name="T10" fmla="*/ 104 w 296"/>
                  <a:gd name="T11" fmla="*/ 336 h 624"/>
                  <a:gd name="T12" fmla="*/ 104 w 296"/>
                  <a:gd name="T13" fmla="*/ 384 h 624"/>
                  <a:gd name="T14" fmla="*/ 56 w 296"/>
                  <a:gd name="T15" fmla="*/ 384 h 624"/>
                  <a:gd name="T16" fmla="*/ 8 w 296"/>
                  <a:gd name="T17" fmla="*/ 480 h 624"/>
                  <a:gd name="T18" fmla="*/ 56 w 296"/>
                  <a:gd name="T19" fmla="*/ 480 h 624"/>
                  <a:gd name="T20" fmla="*/ 8 w 296"/>
                  <a:gd name="T21" fmla="*/ 576 h 624"/>
                  <a:gd name="T22" fmla="*/ 104 w 296"/>
                  <a:gd name="T23" fmla="*/ 624 h 624"/>
                  <a:gd name="T24" fmla="*/ 104 w 296"/>
                  <a:gd name="T25" fmla="*/ 576 h 6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96" h="624">
                    <a:moveTo>
                      <a:pt x="296" y="0"/>
                    </a:moveTo>
                    <a:cubicBezTo>
                      <a:pt x="284" y="40"/>
                      <a:pt x="272" y="80"/>
                      <a:pt x="248" y="96"/>
                    </a:cubicBezTo>
                    <a:cubicBezTo>
                      <a:pt x="224" y="112"/>
                      <a:pt x="168" y="80"/>
                      <a:pt x="152" y="96"/>
                    </a:cubicBezTo>
                    <a:cubicBezTo>
                      <a:pt x="136" y="112"/>
                      <a:pt x="160" y="168"/>
                      <a:pt x="152" y="192"/>
                    </a:cubicBezTo>
                    <a:cubicBezTo>
                      <a:pt x="144" y="216"/>
                      <a:pt x="112" y="216"/>
                      <a:pt x="104" y="240"/>
                    </a:cubicBezTo>
                    <a:cubicBezTo>
                      <a:pt x="96" y="264"/>
                      <a:pt x="104" y="312"/>
                      <a:pt x="104" y="336"/>
                    </a:cubicBezTo>
                    <a:cubicBezTo>
                      <a:pt x="104" y="360"/>
                      <a:pt x="112" y="376"/>
                      <a:pt x="104" y="384"/>
                    </a:cubicBezTo>
                    <a:cubicBezTo>
                      <a:pt x="96" y="392"/>
                      <a:pt x="72" y="368"/>
                      <a:pt x="56" y="384"/>
                    </a:cubicBezTo>
                    <a:cubicBezTo>
                      <a:pt x="40" y="400"/>
                      <a:pt x="8" y="464"/>
                      <a:pt x="8" y="480"/>
                    </a:cubicBezTo>
                    <a:cubicBezTo>
                      <a:pt x="8" y="496"/>
                      <a:pt x="56" y="464"/>
                      <a:pt x="56" y="480"/>
                    </a:cubicBezTo>
                    <a:cubicBezTo>
                      <a:pt x="56" y="496"/>
                      <a:pt x="0" y="552"/>
                      <a:pt x="8" y="576"/>
                    </a:cubicBezTo>
                    <a:cubicBezTo>
                      <a:pt x="16" y="600"/>
                      <a:pt x="88" y="624"/>
                      <a:pt x="104" y="624"/>
                    </a:cubicBezTo>
                    <a:cubicBezTo>
                      <a:pt x="120" y="624"/>
                      <a:pt x="104" y="584"/>
                      <a:pt x="104" y="576"/>
                    </a:cubicBezTo>
                  </a:path>
                </a:pathLst>
              </a:custGeom>
              <a:noFill/>
              <a:ln w="25400" cap="flat" cmpd="sng">
                <a:solidFill>
                  <a:srgbClr val="FF66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8463" name="Freeform 31"/>
              <p:cNvSpPr>
                <a:spLocks/>
              </p:cNvSpPr>
              <p:nvPr/>
            </p:nvSpPr>
            <p:spPr bwMode="auto">
              <a:xfrm>
                <a:off x="680" y="3456"/>
                <a:ext cx="296" cy="624"/>
              </a:xfrm>
              <a:custGeom>
                <a:avLst/>
                <a:gdLst>
                  <a:gd name="T0" fmla="*/ 296 w 296"/>
                  <a:gd name="T1" fmla="*/ 0 h 624"/>
                  <a:gd name="T2" fmla="*/ 248 w 296"/>
                  <a:gd name="T3" fmla="*/ 96 h 624"/>
                  <a:gd name="T4" fmla="*/ 152 w 296"/>
                  <a:gd name="T5" fmla="*/ 96 h 624"/>
                  <a:gd name="T6" fmla="*/ 152 w 296"/>
                  <a:gd name="T7" fmla="*/ 192 h 624"/>
                  <a:gd name="T8" fmla="*/ 104 w 296"/>
                  <a:gd name="T9" fmla="*/ 240 h 624"/>
                  <a:gd name="T10" fmla="*/ 104 w 296"/>
                  <a:gd name="T11" fmla="*/ 336 h 624"/>
                  <a:gd name="T12" fmla="*/ 104 w 296"/>
                  <a:gd name="T13" fmla="*/ 384 h 624"/>
                  <a:gd name="T14" fmla="*/ 56 w 296"/>
                  <a:gd name="T15" fmla="*/ 384 h 624"/>
                  <a:gd name="T16" fmla="*/ 8 w 296"/>
                  <a:gd name="T17" fmla="*/ 480 h 624"/>
                  <a:gd name="T18" fmla="*/ 56 w 296"/>
                  <a:gd name="T19" fmla="*/ 480 h 624"/>
                  <a:gd name="T20" fmla="*/ 8 w 296"/>
                  <a:gd name="T21" fmla="*/ 576 h 624"/>
                  <a:gd name="T22" fmla="*/ 104 w 296"/>
                  <a:gd name="T23" fmla="*/ 624 h 624"/>
                  <a:gd name="T24" fmla="*/ 104 w 296"/>
                  <a:gd name="T25" fmla="*/ 576 h 6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96" h="624">
                    <a:moveTo>
                      <a:pt x="296" y="0"/>
                    </a:moveTo>
                    <a:cubicBezTo>
                      <a:pt x="284" y="40"/>
                      <a:pt x="272" y="80"/>
                      <a:pt x="248" y="96"/>
                    </a:cubicBezTo>
                    <a:cubicBezTo>
                      <a:pt x="224" y="112"/>
                      <a:pt x="168" y="80"/>
                      <a:pt x="152" y="96"/>
                    </a:cubicBezTo>
                    <a:cubicBezTo>
                      <a:pt x="136" y="112"/>
                      <a:pt x="160" y="168"/>
                      <a:pt x="152" y="192"/>
                    </a:cubicBezTo>
                    <a:cubicBezTo>
                      <a:pt x="144" y="216"/>
                      <a:pt x="112" y="216"/>
                      <a:pt x="104" y="240"/>
                    </a:cubicBezTo>
                    <a:cubicBezTo>
                      <a:pt x="96" y="264"/>
                      <a:pt x="104" y="312"/>
                      <a:pt x="104" y="336"/>
                    </a:cubicBezTo>
                    <a:cubicBezTo>
                      <a:pt x="104" y="360"/>
                      <a:pt x="112" y="376"/>
                      <a:pt x="104" y="384"/>
                    </a:cubicBezTo>
                    <a:cubicBezTo>
                      <a:pt x="96" y="392"/>
                      <a:pt x="72" y="368"/>
                      <a:pt x="56" y="384"/>
                    </a:cubicBezTo>
                    <a:cubicBezTo>
                      <a:pt x="40" y="400"/>
                      <a:pt x="8" y="464"/>
                      <a:pt x="8" y="480"/>
                    </a:cubicBezTo>
                    <a:cubicBezTo>
                      <a:pt x="8" y="496"/>
                      <a:pt x="56" y="464"/>
                      <a:pt x="56" y="480"/>
                    </a:cubicBezTo>
                    <a:cubicBezTo>
                      <a:pt x="56" y="496"/>
                      <a:pt x="0" y="552"/>
                      <a:pt x="8" y="576"/>
                    </a:cubicBezTo>
                    <a:cubicBezTo>
                      <a:pt x="16" y="600"/>
                      <a:pt x="88" y="624"/>
                      <a:pt x="104" y="624"/>
                    </a:cubicBezTo>
                    <a:cubicBezTo>
                      <a:pt x="120" y="624"/>
                      <a:pt x="104" y="584"/>
                      <a:pt x="104" y="576"/>
                    </a:cubicBezTo>
                  </a:path>
                </a:pathLst>
              </a:custGeom>
              <a:noFill/>
              <a:ln w="25400" cap="flat" cmpd="sng">
                <a:solidFill>
                  <a:srgbClr val="FF66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8464" name="Freeform 32"/>
              <p:cNvSpPr>
                <a:spLocks/>
              </p:cNvSpPr>
              <p:nvPr/>
            </p:nvSpPr>
            <p:spPr bwMode="auto">
              <a:xfrm flipV="1">
                <a:off x="680" y="3456"/>
                <a:ext cx="296" cy="624"/>
              </a:xfrm>
              <a:custGeom>
                <a:avLst/>
                <a:gdLst>
                  <a:gd name="T0" fmla="*/ 296 w 296"/>
                  <a:gd name="T1" fmla="*/ 0 h 624"/>
                  <a:gd name="T2" fmla="*/ 248 w 296"/>
                  <a:gd name="T3" fmla="*/ 96 h 624"/>
                  <a:gd name="T4" fmla="*/ 152 w 296"/>
                  <a:gd name="T5" fmla="*/ 96 h 624"/>
                  <a:gd name="T6" fmla="*/ 152 w 296"/>
                  <a:gd name="T7" fmla="*/ 192 h 624"/>
                  <a:gd name="T8" fmla="*/ 104 w 296"/>
                  <a:gd name="T9" fmla="*/ 240 h 624"/>
                  <a:gd name="T10" fmla="*/ 104 w 296"/>
                  <a:gd name="T11" fmla="*/ 336 h 624"/>
                  <a:gd name="T12" fmla="*/ 104 w 296"/>
                  <a:gd name="T13" fmla="*/ 384 h 624"/>
                  <a:gd name="T14" fmla="*/ 56 w 296"/>
                  <a:gd name="T15" fmla="*/ 384 h 624"/>
                  <a:gd name="T16" fmla="*/ 8 w 296"/>
                  <a:gd name="T17" fmla="*/ 480 h 624"/>
                  <a:gd name="T18" fmla="*/ 56 w 296"/>
                  <a:gd name="T19" fmla="*/ 480 h 624"/>
                  <a:gd name="T20" fmla="*/ 8 w 296"/>
                  <a:gd name="T21" fmla="*/ 576 h 624"/>
                  <a:gd name="T22" fmla="*/ 104 w 296"/>
                  <a:gd name="T23" fmla="*/ 624 h 624"/>
                  <a:gd name="T24" fmla="*/ 104 w 296"/>
                  <a:gd name="T25" fmla="*/ 576 h 6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96" h="624">
                    <a:moveTo>
                      <a:pt x="296" y="0"/>
                    </a:moveTo>
                    <a:cubicBezTo>
                      <a:pt x="284" y="40"/>
                      <a:pt x="272" y="80"/>
                      <a:pt x="248" y="96"/>
                    </a:cubicBezTo>
                    <a:cubicBezTo>
                      <a:pt x="224" y="112"/>
                      <a:pt x="168" y="80"/>
                      <a:pt x="152" y="96"/>
                    </a:cubicBezTo>
                    <a:cubicBezTo>
                      <a:pt x="136" y="112"/>
                      <a:pt x="160" y="168"/>
                      <a:pt x="152" y="192"/>
                    </a:cubicBezTo>
                    <a:cubicBezTo>
                      <a:pt x="144" y="216"/>
                      <a:pt x="112" y="216"/>
                      <a:pt x="104" y="240"/>
                    </a:cubicBezTo>
                    <a:cubicBezTo>
                      <a:pt x="96" y="264"/>
                      <a:pt x="104" y="312"/>
                      <a:pt x="104" y="336"/>
                    </a:cubicBezTo>
                    <a:cubicBezTo>
                      <a:pt x="104" y="360"/>
                      <a:pt x="112" y="376"/>
                      <a:pt x="104" y="384"/>
                    </a:cubicBezTo>
                    <a:cubicBezTo>
                      <a:pt x="96" y="392"/>
                      <a:pt x="72" y="368"/>
                      <a:pt x="56" y="384"/>
                    </a:cubicBezTo>
                    <a:cubicBezTo>
                      <a:pt x="40" y="400"/>
                      <a:pt x="8" y="464"/>
                      <a:pt x="8" y="480"/>
                    </a:cubicBezTo>
                    <a:cubicBezTo>
                      <a:pt x="8" y="496"/>
                      <a:pt x="56" y="464"/>
                      <a:pt x="56" y="480"/>
                    </a:cubicBezTo>
                    <a:cubicBezTo>
                      <a:pt x="56" y="496"/>
                      <a:pt x="0" y="552"/>
                      <a:pt x="8" y="576"/>
                    </a:cubicBezTo>
                    <a:cubicBezTo>
                      <a:pt x="16" y="600"/>
                      <a:pt x="88" y="624"/>
                      <a:pt x="104" y="624"/>
                    </a:cubicBezTo>
                    <a:cubicBezTo>
                      <a:pt x="120" y="624"/>
                      <a:pt x="104" y="584"/>
                      <a:pt x="104" y="576"/>
                    </a:cubicBezTo>
                  </a:path>
                </a:pathLst>
              </a:custGeom>
              <a:noFill/>
              <a:ln w="25400" cap="flat" cmpd="sng">
                <a:solidFill>
                  <a:srgbClr val="FF66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8465" name="Freeform 33"/>
              <p:cNvSpPr>
                <a:spLocks/>
              </p:cNvSpPr>
              <p:nvPr/>
            </p:nvSpPr>
            <p:spPr bwMode="auto">
              <a:xfrm flipH="1">
                <a:off x="824" y="3456"/>
                <a:ext cx="296" cy="624"/>
              </a:xfrm>
              <a:custGeom>
                <a:avLst/>
                <a:gdLst>
                  <a:gd name="T0" fmla="*/ 296 w 296"/>
                  <a:gd name="T1" fmla="*/ 0 h 624"/>
                  <a:gd name="T2" fmla="*/ 248 w 296"/>
                  <a:gd name="T3" fmla="*/ 96 h 624"/>
                  <a:gd name="T4" fmla="*/ 152 w 296"/>
                  <a:gd name="T5" fmla="*/ 96 h 624"/>
                  <a:gd name="T6" fmla="*/ 152 w 296"/>
                  <a:gd name="T7" fmla="*/ 192 h 624"/>
                  <a:gd name="T8" fmla="*/ 104 w 296"/>
                  <a:gd name="T9" fmla="*/ 240 h 624"/>
                  <a:gd name="T10" fmla="*/ 104 w 296"/>
                  <a:gd name="T11" fmla="*/ 336 h 624"/>
                  <a:gd name="T12" fmla="*/ 104 w 296"/>
                  <a:gd name="T13" fmla="*/ 384 h 624"/>
                  <a:gd name="T14" fmla="*/ 56 w 296"/>
                  <a:gd name="T15" fmla="*/ 384 h 624"/>
                  <a:gd name="T16" fmla="*/ 8 w 296"/>
                  <a:gd name="T17" fmla="*/ 480 h 624"/>
                  <a:gd name="T18" fmla="*/ 56 w 296"/>
                  <a:gd name="T19" fmla="*/ 480 h 624"/>
                  <a:gd name="T20" fmla="*/ 8 w 296"/>
                  <a:gd name="T21" fmla="*/ 576 h 624"/>
                  <a:gd name="T22" fmla="*/ 104 w 296"/>
                  <a:gd name="T23" fmla="*/ 624 h 624"/>
                  <a:gd name="T24" fmla="*/ 104 w 296"/>
                  <a:gd name="T25" fmla="*/ 576 h 6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96" h="624">
                    <a:moveTo>
                      <a:pt x="296" y="0"/>
                    </a:moveTo>
                    <a:cubicBezTo>
                      <a:pt x="284" y="40"/>
                      <a:pt x="272" y="80"/>
                      <a:pt x="248" y="96"/>
                    </a:cubicBezTo>
                    <a:cubicBezTo>
                      <a:pt x="224" y="112"/>
                      <a:pt x="168" y="80"/>
                      <a:pt x="152" y="96"/>
                    </a:cubicBezTo>
                    <a:cubicBezTo>
                      <a:pt x="136" y="112"/>
                      <a:pt x="160" y="168"/>
                      <a:pt x="152" y="192"/>
                    </a:cubicBezTo>
                    <a:cubicBezTo>
                      <a:pt x="144" y="216"/>
                      <a:pt x="112" y="216"/>
                      <a:pt x="104" y="240"/>
                    </a:cubicBezTo>
                    <a:cubicBezTo>
                      <a:pt x="96" y="264"/>
                      <a:pt x="104" y="312"/>
                      <a:pt x="104" y="336"/>
                    </a:cubicBezTo>
                    <a:cubicBezTo>
                      <a:pt x="104" y="360"/>
                      <a:pt x="112" y="376"/>
                      <a:pt x="104" y="384"/>
                    </a:cubicBezTo>
                    <a:cubicBezTo>
                      <a:pt x="96" y="392"/>
                      <a:pt x="72" y="368"/>
                      <a:pt x="56" y="384"/>
                    </a:cubicBezTo>
                    <a:cubicBezTo>
                      <a:pt x="40" y="400"/>
                      <a:pt x="8" y="464"/>
                      <a:pt x="8" y="480"/>
                    </a:cubicBezTo>
                    <a:cubicBezTo>
                      <a:pt x="8" y="496"/>
                      <a:pt x="56" y="464"/>
                      <a:pt x="56" y="480"/>
                    </a:cubicBezTo>
                    <a:cubicBezTo>
                      <a:pt x="56" y="496"/>
                      <a:pt x="0" y="552"/>
                      <a:pt x="8" y="576"/>
                    </a:cubicBezTo>
                    <a:cubicBezTo>
                      <a:pt x="16" y="600"/>
                      <a:pt x="88" y="624"/>
                      <a:pt x="104" y="624"/>
                    </a:cubicBezTo>
                    <a:cubicBezTo>
                      <a:pt x="120" y="624"/>
                      <a:pt x="104" y="584"/>
                      <a:pt x="104" y="576"/>
                    </a:cubicBezTo>
                  </a:path>
                </a:pathLst>
              </a:custGeom>
              <a:noFill/>
              <a:ln w="25400" cap="flat" cmpd="sng">
                <a:solidFill>
                  <a:srgbClr val="FF66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8467" name="Line 35"/>
              <p:cNvSpPr>
                <a:spLocks noChangeShapeType="1"/>
              </p:cNvSpPr>
              <p:nvPr/>
            </p:nvSpPr>
            <p:spPr bwMode="auto">
              <a:xfrm flipH="1">
                <a:off x="1152" y="3600"/>
                <a:ext cx="384" cy="0"/>
              </a:xfrm>
              <a:prstGeom prst="line">
                <a:avLst/>
              </a:prstGeom>
              <a:noFill/>
              <a:ln w="38100">
                <a:solidFill>
                  <a:srgbClr val="0000FF"/>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8468" name="Freeform 36"/>
              <p:cNvSpPr>
                <a:spLocks/>
              </p:cNvSpPr>
              <p:nvPr/>
            </p:nvSpPr>
            <p:spPr bwMode="auto">
              <a:xfrm>
                <a:off x="824" y="3456"/>
                <a:ext cx="296" cy="624"/>
              </a:xfrm>
              <a:custGeom>
                <a:avLst/>
                <a:gdLst>
                  <a:gd name="T0" fmla="*/ 296 w 296"/>
                  <a:gd name="T1" fmla="*/ 0 h 624"/>
                  <a:gd name="T2" fmla="*/ 248 w 296"/>
                  <a:gd name="T3" fmla="*/ 96 h 624"/>
                  <a:gd name="T4" fmla="*/ 152 w 296"/>
                  <a:gd name="T5" fmla="*/ 96 h 624"/>
                  <a:gd name="T6" fmla="*/ 152 w 296"/>
                  <a:gd name="T7" fmla="*/ 192 h 624"/>
                  <a:gd name="T8" fmla="*/ 104 w 296"/>
                  <a:gd name="T9" fmla="*/ 240 h 624"/>
                  <a:gd name="T10" fmla="*/ 104 w 296"/>
                  <a:gd name="T11" fmla="*/ 336 h 624"/>
                  <a:gd name="T12" fmla="*/ 104 w 296"/>
                  <a:gd name="T13" fmla="*/ 384 h 624"/>
                  <a:gd name="T14" fmla="*/ 56 w 296"/>
                  <a:gd name="T15" fmla="*/ 384 h 624"/>
                  <a:gd name="T16" fmla="*/ 8 w 296"/>
                  <a:gd name="T17" fmla="*/ 480 h 624"/>
                  <a:gd name="T18" fmla="*/ 56 w 296"/>
                  <a:gd name="T19" fmla="*/ 480 h 624"/>
                  <a:gd name="T20" fmla="*/ 8 w 296"/>
                  <a:gd name="T21" fmla="*/ 576 h 624"/>
                  <a:gd name="T22" fmla="*/ 104 w 296"/>
                  <a:gd name="T23" fmla="*/ 624 h 624"/>
                  <a:gd name="T24" fmla="*/ 104 w 296"/>
                  <a:gd name="T25" fmla="*/ 576 h 6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96" h="624">
                    <a:moveTo>
                      <a:pt x="296" y="0"/>
                    </a:moveTo>
                    <a:cubicBezTo>
                      <a:pt x="284" y="40"/>
                      <a:pt x="272" y="80"/>
                      <a:pt x="248" y="96"/>
                    </a:cubicBezTo>
                    <a:cubicBezTo>
                      <a:pt x="224" y="112"/>
                      <a:pt x="168" y="80"/>
                      <a:pt x="152" y="96"/>
                    </a:cubicBezTo>
                    <a:cubicBezTo>
                      <a:pt x="136" y="112"/>
                      <a:pt x="160" y="168"/>
                      <a:pt x="152" y="192"/>
                    </a:cubicBezTo>
                    <a:cubicBezTo>
                      <a:pt x="144" y="216"/>
                      <a:pt x="112" y="216"/>
                      <a:pt x="104" y="240"/>
                    </a:cubicBezTo>
                    <a:cubicBezTo>
                      <a:pt x="96" y="264"/>
                      <a:pt x="104" y="312"/>
                      <a:pt x="104" y="336"/>
                    </a:cubicBezTo>
                    <a:cubicBezTo>
                      <a:pt x="104" y="360"/>
                      <a:pt x="112" y="376"/>
                      <a:pt x="104" y="384"/>
                    </a:cubicBezTo>
                    <a:cubicBezTo>
                      <a:pt x="96" y="392"/>
                      <a:pt x="72" y="368"/>
                      <a:pt x="56" y="384"/>
                    </a:cubicBezTo>
                    <a:cubicBezTo>
                      <a:pt x="40" y="400"/>
                      <a:pt x="8" y="464"/>
                      <a:pt x="8" y="480"/>
                    </a:cubicBezTo>
                    <a:cubicBezTo>
                      <a:pt x="8" y="496"/>
                      <a:pt x="56" y="464"/>
                      <a:pt x="56" y="480"/>
                    </a:cubicBezTo>
                    <a:cubicBezTo>
                      <a:pt x="56" y="496"/>
                      <a:pt x="0" y="552"/>
                      <a:pt x="8" y="576"/>
                    </a:cubicBezTo>
                    <a:cubicBezTo>
                      <a:pt x="16" y="600"/>
                      <a:pt x="88" y="624"/>
                      <a:pt x="104" y="624"/>
                    </a:cubicBezTo>
                    <a:cubicBezTo>
                      <a:pt x="120" y="624"/>
                      <a:pt x="104" y="584"/>
                      <a:pt x="104" y="576"/>
                    </a:cubicBezTo>
                  </a:path>
                </a:pathLst>
              </a:custGeom>
              <a:noFill/>
              <a:ln w="25400" cap="flat" cmpd="sng">
                <a:solidFill>
                  <a:srgbClr val="FF66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grpSp>
        <p:sp>
          <p:nvSpPr>
            <p:cNvPr id="18471" name="Freeform 39"/>
            <p:cNvSpPr>
              <a:spLocks/>
            </p:cNvSpPr>
            <p:nvPr/>
          </p:nvSpPr>
          <p:spPr bwMode="auto">
            <a:xfrm>
              <a:off x="6537326" y="5410200"/>
              <a:ext cx="469900" cy="990600"/>
            </a:xfrm>
            <a:custGeom>
              <a:avLst/>
              <a:gdLst>
                <a:gd name="T0" fmla="*/ 296 w 296"/>
                <a:gd name="T1" fmla="*/ 0 h 624"/>
                <a:gd name="T2" fmla="*/ 248 w 296"/>
                <a:gd name="T3" fmla="*/ 96 h 624"/>
                <a:gd name="T4" fmla="*/ 152 w 296"/>
                <a:gd name="T5" fmla="*/ 96 h 624"/>
                <a:gd name="T6" fmla="*/ 152 w 296"/>
                <a:gd name="T7" fmla="*/ 192 h 624"/>
                <a:gd name="T8" fmla="*/ 104 w 296"/>
                <a:gd name="T9" fmla="*/ 240 h 624"/>
                <a:gd name="T10" fmla="*/ 104 w 296"/>
                <a:gd name="T11" fmla="*/ 336 h 624"/>
                <a:gd name="T12" fmla="*/ 104 w 296"/>
                <a:gd name="T13" fmla="*/ 384 h 624"/>
                <a:gd name="T14" fmla="*/ 56 w 296"/>
                <a:gd name="T15" fmla="*/ 384 h 624"/>
                <a:gd name="T16" fmla="*/ 8 w 296"/>
                <a:gd name="T17" fmla="*/ 480 h 624"/>
                <a:gd name="T18" fmla="*/ 56 w 296"/>
                <a:gd name="T19" fmla="*/ 480 h 624"/>
                <a:gd name="T20" fmla="*/ 8 w 296"/>
                <a:gd name="T21" fmla="*/ 576 h 624"/>
                <a:gd name="T22" fmla="*/ 104 w 296"/>
                <a:gd name="T23" fmla="*/ 624 h 624"/>
                <a:gd name="T24" fmla="*/ 104 w 296"/>
                <a:gd name="T25" fmla="*/ 576 h 6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96" h="624">
                  <a:moveTo>
                    <a:pt x="296" y="0"/>
                  </a:moveTo>
                  <a:cubicBezTo>
                    <a:pt x="284" y="40"/>
                    <a:pt x="272" y="80"/>
                    <a:pt x="248" y="96"/>
                  </a:cubicBezTo>
                  <a:cubicBezTo>
                    <a:pt x="224" y="112"/>
                    <a:pt x="168" y="80"/>
                    <a:pt x="152" y="96"/>
                  </a:cubicBezTo>
                  <a:cubicBezTo>
                    <a:pt x="136" y="112"/>
                    <a:pt x="160" y="168"/>
                    <a:pt x="152" y="192"/>
                  </a:cubicBezTo>
                  <a:cubicBezTo>
                    <a:pt x="144" y="216"/>
                    <a:pt x="112" y="216"/>
                    <a:pt x="104" y="240"/>
                  </a:cubicBezTo>
                  <a:cubicBezTo>
                    <a:pt x="96" y="264"/>
                    <a:pt x="104" y="312"/>
                    <a:pt x="104" y="336"/>
                  </a:cubicBezTo>
                  <a:cubicBezTo>
                    <a:pt x="104" y="360"/>
                    <a:pt x="112" y="376"/>
                    <a:pt x="104" y="384"/>
                  </a:cubicBezTo>
                  <a:cubicBezTo>
                    <a:pt x="96" y="392"/>
                    <a:pt x="72" y="368"/>
                    <a:pt x="56" y="384"/>
                  </a:cubicBezTo>
                  <a:cubicBezTo>
                    <a:pt x="40" y="400"/>
                    <a:pt x="8" y="464"/>
                    <a:pt x="8" y="480"/>
                  </a:cubicBezTo>
                  <a:cubicBezTo>
                    <a:pt x="8" y="496"/>
                    <a:pt x="56" y="464"/>
                    <a:pt x="56" y="480"/>
                  </a:cubicBezTo>
                  <a:cubicBezTo>
                    <a:pt x="56" y="496"/>
                    <a:pt x="0" y="552"/>
                    <a:pt x="8" y="576"/>
                  </a:cubicBezTo>
                  <a:cubicBezTo>
                    <a:pt x="16" y="600"/>
                    <a:pt x="88" y="624"/>
                    <a:pt x="104" y="624"/>
                  </a:cubicBezTo>
                  <a:cubicBezTo>
                    <a:pt x="120" y="624"/>
                    <a:pt x="104" y="584"/>
                    <a:pt x="104" y="576"/>
                  </a:cubicBezTo>
                </a:path>
              </a:pathLst>
            </a:custGeom>
            <a:noFill/>
            <a:ln w="57150" cap="flat" cmpd="sng">
              <a:solidFill>
                <a:srgbClr val="80808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8472" name="Freeform 40"/>
            <p:cNvSpPr>
              <a:spLocks/>
            </p:cNvSpPr>
            <p:nvPr/>
          </p:nvSpPr>
          <p:spPr bwMode="auto">
            <a:xfrm>
              <a:off x="6702426" y="5486400"/>
              <a:ext cx="469900" cy="990600"/>
            </a:xfrm>
            <a:custGeom>
              <a:avLst/>
              <a:gdLst>
                <a:gd name="T0" fmla="*/ 296 w 296"/>
                <a:gd name="T1" fmla="*/ 0 h 624"/>
                <a:gd name="T2" fmla="*/ 248 w 296"/>
                <a:gd name="T3" fmla="*/ 96 h 624"/>
                <a:gd name="T4" fmla="*/ 152 w 296"/>
                <a:gd name="T5" fmla="*/ 96 h 624"/>
                <a:gd name="T6" fmla="*/ 152 w 296"/>
                <a:gd name="T7" fmla="*/ 192 h 624"/>
                <a:gd name="T8" fmla="*/ 104 w 296"/>
                <a:gd name="T9" fmla="*/ 240 h 624"/>
                <a:gd name="T10" fmla="*/ 104 w 296"/>
                <a:gd name="T11" fmla="*/ 336 h 624"/>
                <a:gd name="T12" fmla="*/ 104 w 296"/>
                <a:gd name="T13" fmla="*/ 384 h 624"/>
                <a:gd name="T14" fmla="*/ 56 w 296"/>
                <a:gd name="T15" fmla="*/ 384 h 624"/>
                <a:gd name="T16" fmla="*/ 8 w 296"/>
                <a:gd name="T17" fmla="*/ 480 h 624"/>
                <a:gd name="T18" fmla="*/ 56 w 296"/>
                <a:gd name="T19" fmla="*/ 480 h 624"/>
                <a:gd name="T20" fmla="*/ 8 w 296"/>
                <a:gd name="T21" fmla="*/ 576 h 624"/>
                <a:gd name="T22" fmla="*/ 104 w 296"/>
                <a:gd name="T23" fmla="*/ 624 h 624"/>
                <a:gd name="T24" fmla="*/ 104 w 296"/>
                <a:gd name="T25" fmla="*/ 576 h 6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96" h="624">
                  <a:moveTo>
                    <a:pt x="296" y="0"/>
                  </a:moveTo>
                  <a:cubicBezTo>
                    <a:pt x="284" y="40"/>
                    <a:pt x="272" y="80"/>
                    <a:pt x="248" y="96"/>
                  </a:cubicBezTo>
                  <a:cubicBezTo>
                    <a:pt x="224" y="112"/>
                    <a:pt x="168" y="80"/>
                    <a:pt x="152" y="96"/>
                  </a:cubicBezTo>
                  <a:cubicBezTo>
                    <a:pt x="136" y="112"/>
                    <a:pt x="160" y="168"/>
                    <a:pt x="152" y="192"/>
                  </a:cubicBezTo>
                  <a:cubicBezTo>
                    <a:pt x="144" y="216"/>
                    <a:pt x="112" y="216"/>
                    <a:pt x="104" y="240"/>
                  </a:cubicBezTo>
                  <a:cubicBezTo>
                    <a:pt x="96" y="264"/>
                    <a:pt x="104" y="312"/>
                    <a:pt x="104" y="336"/>
                  </a:cubicBezTo>
                  <a:cubicBezTo>
                    <a:pt x="104" y="360"/>
                    <a:pt x="112" y="376"/>
                    <a:pt x="104" y="384"/>
                  </a:cubicBezTo>
                  <a:cubicBezTo>
                    <a:pt x="96" y="392"/>
                    <a:pt x="72" y="368"/>
                    <a:pt x="56" y="384"/>
                  </a:cubicBezTo>
                  <a:cubicBezTo>
                    <a:pt x="40" y="400"/>
                    <a:pt x="8" y="464"/>
                    <a:pt x="8" y="480"/>
                  </a:cubicBezTo>
                  <a:cubicBezTo>
                    <a:pt x="8" y="496"/>
                    <a:pt x="56" y="464"/>
                    <a:pt x="56" y="480"/>
                  </a:cubicBezTo>
                  <a:cubicBezTo>
                    <a:pt x="56" y="496"/>
                    <a:pt x="0" y="552"/>
                    <a:pt x="8" y="576"/>
                  </a:cubicBezTo>
                  <a:cubicBezTo>
                    <a:pt x="16" y="600"/>
                    <a:pt x="88" y="624"/>
                    <a:pt x="104" y="624"/>
                  </a:cubicBezTo>
                  <a:cubicBezTo>
                    <a:pt x="120" y="624"/>
                    <a:pt x="104" y="584"/>
                    <a:pt x="104" y="576"/>
                  </a:cubicBezTo>
                </a:path>
              </a:pathLst>
            </a:custGeom>
            <a:noFill/>
            <a:ln w="57150" cap="flat" cmpd="sng">
              <a:solidFill>
                <a:srgbClr val="80808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8473" name="Freeform 41"/>
            <p:cNvSpPr>
              <a:spLocks/>
            </p:cNvSpPr>
            <p:nvPr/>
          </p:nvSpPr>
          <p:spPr bwMode="auto">
            <a:xfrm flipV="1">
              <a:off x="6702426" y="5486400"/>
              <a:ext cx="469900" cy="990600"/>
            </a:xfrm>
            <a:custGeom>
              <a:avLst/>
              <a:gdLst>
                <a:gd name="T0" fmla="*/ 296 w 296"/>
                <a:gd name="T1" fmla="*/ 0 h 624"/>
                <a:gd name="T2" fmla="*/ 248 w 296"/>
                <a:gd name="T3" fmla="*/ 96 h 624"/>
                <a:gd name="T4" fmla="*/ 152 w 296"/>
                <a:gd name="T5" fmla="*/ 96 h 624"/>
                <a:gd name="T6" fmla="*/ 152 w 296"/>
                <a:gd name="T7" fmla="*/ 192 h 624"/>
                <a:gd name="T8" fmla="*/ 104 w 296"/>
                <a:gd name="T9" fmla="*/ 240 h 624"/>
                <a:gd name="T10" fmla="*/ 104 w 296"/>
                <a:gd name="T11" fmla="*/ 336 h 624"/>
                <a:gd name="T12" fmla="*/ 104 w 296"/>
                <a:gd name="T13" fmla="*/ 384 h 624"/>
                <a:gd name="T14" fmla="*/ 56 w 296"/>
                <a:gd name="T15" fmla="*/ 384 h 624"/>
                <a:gd name="T16" fmla="*/ 8 w 296"/>
                <a:gd name="T17" fmla="*/ 480 h 624"/>
                <a:gd name="T18" fmla="*/ 56 w 296"/>
                <a:gd name="T19" fmla="*/ 480 h 624"/>
                <a:gd name="T20" fmla="*/ 8 w 296"/>
                <a:gd name="T21" fmla="*/ 576 h 624"/>
                <a:gd name="T22" fmla="*/ 104 w 296"/>
                <a:gd name="T23" fmla="*/ 624 h 624"/>
                <a:gd name="T24" fmla="*/ 104 w 296"/>
                <a:gd name="T25" fmla="*/ 576 h 6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96" h="624">
                  <a:moveTo>
                    <a:pt x="296" y="0"/>
                  </a:moveTo>
                  <a:cubicBezTo>
                    <a:pt x="284" y="40"/>
                    <a:pt x="272" y="80"/>
                    <a:pt x="248" y="96"/>
                  </a:cubicBezTo>
                  <a:cubicBezTo>
                    <a:pt x="224" y="112"/>
                    <a:pt x="168" y="80"/>
                    <a:pt x="152" y="96"/>
                  </a:cubicBezTo>
                  <a:cubicBezTo>
                    <a:pt x="136" y="112"/>
                    <a:pt x="160" y="168"/>
                    <a:pt x="152" y="192"/>
                  </a:cubicBezTo>
                  <a:cubicBezTo>
                    <a:pt x="144" y="216"/>
                    <a:pt x="112" y="216"/>
                    <a:pt x="104" y="240"/>
                  </a:cubicBezTo>
                  <a:cubicBezTo>
                    <a:pt x="96" y="264"/>
                    <a:pt x="104" y="312"/>
                    <a:pt x="104" y="336"/>
                  </a:cubicBezTo>
                  <a:cubicBezTo>
                    <a:pt x="104" y="360"/>
                    <a:pt x="112" y="376"/>
                    <a:pt x="104" y="384"/>
                  </a:cubicBezTo>
                  <a:cubicBezTo>
                    <a:pt x="96" y="392"/>
                    <a:pt x="72" y="368"/>
                    <a:pt x="56" y="384"/>
                  </a:cubicBezTo>
                  <a:cubicBezTo>
                    <a:pt x="40" y="400"/>
                    <a:pt x="8" y="464"/>
                    <a:pt x="8" y="480"/>
                  </a:cubicBezTo>
                  <a:cubicBezTo>
                    <a:pt x="8" y="496"/>
                    <a:pt x="56" y="464"/>
                    <a:pt x="56" y="480"/>
                  </a:cubicBezTo>
                  <a:cubicBezTo>
                    <a:pt x="56" y="496"/>
                    <a:pt x="0" y="552"/>
                    <a:pt x="8" y="576"/>
                  </a:cubicBezTo>
                  <a:cubicBezTo>
                    <a:pt x="16" y="600"/>
                    <a:pt x="88" y="624"/>
                    <a:pt x="104" y="624"/>
                  </a:cubicBezTo>
                  <a:cubicBezTo>
                    <a:pt x="120" y="624"/>
                    <a:pt x="104" y="584"/>
                    <a:pt x="104" y="576"/>
                  </a:cubicBezTo>
                </a:path>
              </a:pathLst>
            </a:custGeom>
            <a:noFill/>
            <a:ln w="57150" cap="flat" cmpd="sng">
              <a:solidFill>
                <a:srgbClr val="80808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8474" name="Freeform 42"/>
            <p:cNvSpPr>
              <a:spLocks/>
            </p:cNvSpPr>
            <p:nvPr/>
          </p:nvSpPr>
          <p:spPr bwMode="auto">
            <a:xfrm flipH="1">
              <a:off x="6931026" y="5486400"/>
              <a:ext cx="469900" cy="990600"/>
            </a:xfrm>
            <a:custGeom>
              <a:avLst/>
              <a:gdLst>
                <a:gd name="T0" fmla="*/ 296 w 296"/>
                <a:gd name="T1" fmla="*/ 0 h 624"/>
                <a:gd name="T2" fmla="*/ 248 w 296"/>
                <a:gd name="T3" fmla="*/ 96 h 624"/>
                <a:gd name="T4" fmla="*/ 152 w 296"/>
                <a:gd name="T5" fmla="*/ 96 h 624"/>
                <a:gd name="T6" fmla="*/ 152 w 296"/>
                <a:gd name="T7" fmla="*/ 192 h 624"/>
                <a:gd name="T8" fmla="*/ 104 w 296"/>
                <a:gd name="T9" fmla="*/ 240 h 624"/>
                <a:gd name="T10" fmla="*/ 104 w 296"/>
                <a:gd name="T11" fmla="*/ 336 h 624"/>
                <a:gd name="T12" fmla="*/ 104 w 296"/>
                <a:gd name="T13" fmla="*/ 384 h 624"/>
                <a:gd name="T14" fmla="*/ 56 w 296"/>
                <a:gd name="T15" fmla="*/ 384 h 624"/>
                <a:gd name="T16" fmla="*/ 8 w 296"/>
                <a:gd name="T17" fmla="*/ 480 h 624"/>
                <a:gd name="T18" fmla="*/ 56 w 296"/>
                <a:gd name="T19" fmla="*/ 480 h 624"/>
                <a:gd name="T20" fmla="*/ 8 w 296"/>
                <a:gd name="T21" fmla="*/ 576 h 624"/>
                <a:gd name="T22" fmla="*/ 104 w 296"/>
                <a:gd name="T23" fmla="*/ 624 h 624"/>
                <a:gd name="T24" fmla="*/ 104 w 296"/>
                <a:gd name="T25" fmla="*/ 576 h 6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96" h="624">
                  <a:moveTo>
                    <a:pt x="296" y="0"/>
                  </a:moveTo>
                  <a:cubicBezTo>
                    <a:pt x="284" y="40"/>
                    <a:pt x="272" y="80"/>
                    <a:pt x="248" y="96"/>
                  </a:cubicBezTo>
                  <a:cubicBezTo>
                    <a:pt x="224" y="112"/>
                    <a:pt x="168" y="80"/>
                    <a:pt x="152" y="96"/>
                  </a:cubicBezTo>
                  <a:cubicBezTo>
                    <a:pt x="136" y="112"/>
                    <a:pt x="160" y="168"/>
                    <a:pt x="152" y="192"/>
                  </a:cubicBezTo>
                  <a:cubicBezTo>
                    <a:pt x="144" y="216"/>
                    <a:pt x="112" y="216"/>
                    <a:pt x="104" y="240"/>
                  </a:cubicBezTo>
                  <a:cubicBezTo>
                    <a:pt x="96" y="264"/>
                    <a:pt x="104" y="312"/>
                    <a:pt x="104" y="336"/>
                  </a:cubicBezTo>
                  <a:cubicBezTo>
                    <a:pt x="104" y="360"/>
                    <a:pt x="112" y="376"/>
                    <a:pt x="104" y="384"/>
                  </a:cubicBezTo>
                  <a:cubicBezTo>
                    <a:pt x="96" y="392"/>
                    <a:pt x="72" y="368"/>
                    <a:pt x="56" y="384"/>
                  </a:cubicBezTo>
                  <a:cubicBezTo>
                    <a:pt x="40" y="400"/>
                    <a:pt x="8" y="464"/>
                    <a:pt x="8" y="480"/>
                  </a:cubicBezTo>
                  <a:cubicBezTo>
                    <a:pt x="8" y="496"/>
                    <a:pt x="56" y="464"/>
                    <a:pt x="56" y="480"/>
                  </a:cubicBezTo>
                  <a:cubicBezTo>
                    <a:pt x="56" y="496"/>
                    <a:pt x="0" y="552"/>
                    <a:pt x="8" y="576"/>
                  </a:cubicBezTo>
                  <a:cubicBezTo>
                    <a:pt x="16" y="600"/>
                    <a:pt x="88" y="624"/>
                    <a:pt x="104" y="624"/>
                  </a:cubicBezTo>
                  <a:cubicBezTo>
                    <a:pt x="120" y="624"/>
                    <a:pt x="104" y="584"/>
                    <a:pt x="104" y="576"/>
                  </a:cubicBezTo>
                </a:path>
              </a:pathLst>
            </a:custGeom>
            <a:noFill/>
            <a:ln w="57150" cap="flat" cmpd="sng">
              <a:solidFill>
                <a:srgbClr val="80808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8475" name="Line 43"/>
            <p:cNvSpPr>
              <a:spLocks noChangeShapeType="1"/>
            </p:cNvSpPr>
            <p:nvPr/>
          </p:nvSpPr>
          <p:spPr bwMode="auto">
            <a:xfrm>
              <a:off x="5699126" y="5562600"/>
              <a:ext cx="1066800" cy="0"/>
            </a:xfrm>
            <a:prstGeom prst="line">
              <a:avLst/>
            </a:prstGeom>
            <a:noFill/>
            <a:ln w="28575">
              <a:solidFill>
                <a:srgbClr val="FFFFFF"/>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8476" name="Freeform 44"/>
            <p:cNvSpPr>
              <a:spLocks/>
            </p:cNvSpPr>
            <p:nvPr/>
          </p:nvSpPr>
          <p:spPr bwMode="auto">
            <a:xfrm>
              <a:off x="6931026" y="5486400"/>
              <a:ext cx="469900" cy="990600"/>
            </a:xfrm>
            <a:custGeom>
              <a:avLst/>
              <a:gdLst>
                <a:gd name="T0" fmla="*/ 296 w 296"/>
                <a:gd name="T1" fmla="*/ 0 h 624"/>
                <a:gd name="T2" fmla="*/ 248 w 296"/>
                <a:gd name="T3" fmla="*/ 96 h 624"/>
                <a:gd name="T4" fmla="*/ 152 w 296"/>
                <a:gd name="T5" fmla="*/ 96 h 624"/>
                <a:gd name="T6" fmla="*/ 152 w 296"/>
                <a:gd name="T7" fmla="*/ 192 h 624"/>
                <a:gd name="T8" fmla="*/ 104 w 296"/>
                <a:gd name="T9" fmla="*/ 240 h 624"/>
                <a:gd name="T10" fmla="*/ 104 w 296"/>
                <a:gd name="T11" fmla="*/ 336 h 624"/>
                <a:gd name="T12" fmla="*/ 104 w 296"/>
                <a:gd name="T13" fmla="*/ 384 h 624"/>
                <a:gd name="T14" fmla="*/ 56 w 296"/>
                <a:gd name="T15" fmla="*/ 384 h 624"/>
                <a:gd name="T16" fmla="*/ 8 w 296"/>
                <a:gd name="T17" fmla="*/ 480 h 624"/>
                <a:gd name="T18" fmla="*/ 56 w 296"/>
                <a:gd name="T19" fmla="*/ 480 h 624"/>
                <a:gd name="T20" fmla="*/ 8 w 296"/>
                <a:gd name="T21" fmla="*/ 576 h 624"/>
                <a:gd name="T22" fmla="*/ 104 w 296"/>
                <a:gd name="T23" fmla="*/ 624 h 624"/>
                <a:gd name="T24" fmla="*/ 104 w 296"/>
                <a:gd name="T25" fmla="*/ 576 h 6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96" h="624">
                  <a:moveTo>
                    <a:pt x="296" y="0"/>
                  </a:moveTo>
                  <a:cubicBezTo>
                    <a:pt x="284" y="40"/>
                    <a:pt x="272" y="80"/>
                    <a:pt x="248" y="96"/>
                  </a:cubicBezTo>
                  <a:cubicBezTo>
                    <a:pt x="224" y="112"/>
                    <a:pt x="168" y="80"/>
                    <a:pt x="152" y="96"/>
                  </a:cubicBezTo>
                  <a:cubicBezTo>
                    <a:pt x="136" y="112"/>
                    <a:pt x="160" y="168"/>
                    <a:pt x="152" y="192"/>
                  </a:cubicBezTo>
                  <a:cubicBezTo>
                    <a:pt x="144" y="216"/>
                    <a:pt x="112" y="216"/>
                    <a:pt x="104" y="240"/>
                  </a:cubicBezTo>
                  <a:cubicBezTo>
                    <a:pt x="96" y="264"/>
                    <a:pt x="104" y="312"/>
                    <a:pt x="104" y="336"/>
                  </a:cubicBezTo>
                  <a:cubicBezTo>
                    <a:pt x="104" y="360"/>
                    <a:pt x="112" y="376"/>
                    <a:pt x="104" y="384"/>
                  </a:cubicBezTo>
                  <a:cubicBezTo>
                    <a:pt x="96" y="392"/>
                    <a:pt x="72" y="368"/>
                    <a:pt x="56" y="384"/>
                  </a:cubicBezTo>
                  <a:cubicBezTo>
                    <a:pt x="40" y="400"/>
                    <a:pt x="8" y="464"/>
                    <a:pt x="8" y="480"/>
                  </a:cubicBezTo>
                  <a:cubicBezTo>
                    <a:pt x="8" y="496"/>
                    <a:pt x="56" y="464"/>
                    <a:pt x="56" y="480"/>
                  </a:cubicBezTo>
                  <a:cubicBezTo>
                    <a:pt x="56" y="496"/>
                    <a:pt x="0" y="552"/>
                    <a:pt x="8" y="576"/>
                  </a:cubicBezTo>
                  <a:cubicBezTo>
                    <a:pt x="16" y="600"/>
                    <a:pt x="88" y="624"/>
                    <a:pt x="104" y="624"/>
                  </a:cubicBezTo>
                  <a:cubicBezTo>
                    <a:pt x="120" y="624"/>
                    <a:pt x="104" y="584"/>
                    <a:pt x="104" y="576"/>
                  </a:cubicBezTo>
                </a:path>
              </a:pathLst>
            </a:custGeom>
            <a:noFill/>
            <a:ln w="57150" cap="flat" cmpd="sng">
              <a:solidFill>
                <a:srgbClr val="80808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18477" name="Text Box 45"/>
            <p:cNvSpPr txBox="1">
              <a:spLocks noChangeArrowheads="1"/>
            </p:cNvSpPr>
            <p:nvPr/>
          </p:nvSpPr>
          <p:spPr bwMode="auto">
            <a:xfrm>
              <a:off x="4632326" y="5105400"/>
              <a:ext cx="16843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400" b="1"/>
                <a:t>Dépôt d’Ag</a:t>
              </a:r>
            </a:p>
          </p:txBody>
        </p:sp>
        <p:sp>
          <p:nvSpPr>
            <p:cNvPr id="18478" name="Text Box 46"/>
            <p:cNvSpPr txBox="1">
              <a:spLocks noChangeArrowheads="1"/>
            </p:cNvSpPr>
            <p:nvPr/>
          </p:nvSpPr>
          <p:spPr bwMode="auto">
            <a:xfrm>
              <a:off x="7740651" y="5375275"/>
              <a:ext cx="1219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400" b="1"/>
                <a:t>Cu</a:t>
              </a:r>
              <a:r>
                <a:rPr lang="fr-FR" sz="2400" b="1" baseline="30000"/>
                <a:t>2+</a:t>
              </a:r>
              <a:r>
                <a:rPr lang="fr-FR" sz="2400" b="1" baseline="-25000"/>
                <a:t>(aq)</a:t>
              </a:r>
              <a:r>
                <a:rPr lang="fr-FR" sz="2400" b="1"/>
                <a:t> </a:t>
              </a:r>
              <a:endParaRPr lang="fr-FR" sz="2400" b="1" baseline="30000"/>
            </a:p>
          </p:txBody>
        </p:sp>
        <p:sp>
          <p:nvSpPr>
            <p:cNvPr id="18479" name="Line 47"/>
            <p:cNvSpPr>
              <a:spLocks noChangeShapeType="1"/>
            </p:cNvSpPr>
            <p:nvPr/>
          </p:nvSpPr>
          <p:spPr bwMode="auto">
            <a:xfrm flipH="1">
              <a:off x="7375526" y="5791200"/>
              <a:ext cx="609600" cy="0"/>
            </a:xfrm>
            <a:prstGeom prst="line">
              <a:avLst/>
            </a:prstGeom>
            <a:noFill/>
            <a:ln w="28575">
              <a:solidFill>
                <a:srgbClr val="FFFFFF"/>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gr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8447"/>
                                        </p:tgtEl>
                                        <p:attrNameLst>
                                          <p:attrName>style.visibility</p:attrName>
                                        </p:attrNameLst>
                                      </p:cBhvr>
                                      <p:to>
                                        <p:strVal val="visible"/>
                                      </p:to>
                                    </p:set>
                                    <p:animEffect transition="in" filter="wipe(down)">
                                      <p:cBhvr>
                                        <p:cTn id="7" dur="500"/>
                                        <p:tgtEl>
                                          <p:spTgt spid="18447"/>
                                        </p:tgtEl>
                                      </p:cBhvr>
                                    </p:animEffect>
                                  </p:childTnLst>
                                </p:cTn>
                              </p:par>
                            </p:childTnLst>
                          </p:cTn>
                        </p:par>
                      </p:childTnLst>
                    </p:cTn>
                  </p:par>
                  <p:par>
                    <p:cTn id="8" fill="hold">
                      <p:stCondLst>
                        <p:cond delay="indefinite"/>
                      </p:stCondLst>
                      <p:childTnLst>
                        <p:par>
                          <p:cTn id="9" fill="hold">
                            <p:stCondLst>
                              <p:cond delay="0"/>
                            </p:stCondLst>
                            <p:childTnLst>
                              <p:par>
                                <p:cTn id="10" presetID="17" presetClass="entr" presetSubtype="10" fill="hold" grpId="0" nodeType="clickEffect">
                                  <p:stCondLst>
                                    <p:cond delay="0"/>
                                  </p:stCondLst>
                                  <p:childTnLst>
                                    <p:set>
                                      <p:cBhvr>
                                        <p:cTn id="11" dur="1" fill="hold">
                                          <p:stCondLst>
                                            <p:cond delay="0"/>
                                          </p:stCondLst>
                                        </p:cTn>
                                        <p:tgtEl>
                                          <p:spTgt spid="18442"/>
                                        </p:tgtEl>
                                        <p:attrNameLst>
                                          <p:attrName>style.visibility</p:attrName>
                                        </p:attrNameLst>
                                      </p:cBhvr>
                                      <p:to>
                                        <p:strVal val="visible"/>
                                      </p:to>
                                    </p:set>
                                    <p:anim calcmode="lin" valueType="num">
                                      <p:cBhvr>
                                        <p:cTn id="12" dur="500" fill="hold"/>
                                        <p:tgtEl>
                                          <p:spTgt spid="18442"/>
                                        </p:tgtEl>
                                        <p:attrNameLst>
                                          <p:attrName>ppt_w</p:attrName>
                                        </p:attrNameLst>
                                      </p:cBhvr>
                                      <p:tavLst>
                                        <p:tav tm="0">
                                          <p:val>
                                            <p:fltVal val="0"/>
                                          </p:val>
                                        </p:tav>
                                        <p:tav tm="100000">
                                          <p:val>
                                            <p:strVal val="#ppt_w"/>
                                          </p:val>
                                        </p:tav>
                                      </p:tavLst>
                                    </p:anim>
                                    <p:anim calcmode="lin" valueType="num">
                                      <p:cBhvr>
                                        <p:cTn id="13" dur="500" fill="hold"/>
                                        <p:tgtEl>
                                          <p:spTgt spid="18442"/>
                                        </p:tgtEl>
                                        <p:attrNameLst>
                                          <p:attrName>ppt_h</p:attrName>
                                        </p:attrNameLst>
                                      </p:cBhvr>
                                      <p:tavLst>
                                        <p:tav tm="0">
                                          <p:val>
                                            <p:strVal val="#ppt_h"/>
                                          </p:val>
                                        </p:tav>
                                        <p:tav tm="100000">
                                          <p:val>
                                            <p:strVal val="#ppt_h"/>
                                          </p:val>
                                        </p:tav>
                                      </p:tavLst>
                                    </p:anim>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nodeType="click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circle(in)">
                                      <p:cBhvr>
                                        <p:cTn id="18"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2" grpId="0" autoUpdateAnimBg="0"/>
      <p:bldP spid="1844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3"/>
          <p:cNvSpPr>
            <a:spLocks noGrp="1"/>
          </p:cNvSpPr>
          <p:nvPr>
            <p:ph type="sldNum" sz="quarter" idx="12"/>
          </p:nvPr>
        </p:nvSpPr>
        <p:spPr/>
        <p:txBody>
          <a:bodyPr/>
          <a:lstStyle/>
          <a:p>
            <a:fld id="{536F0C51-5CFF-46D8-99C4-6F5F6AA7C609}" type="slidenum">
              <a:rPr lang="fr-FR"/>
              <a:pPr/>
              <a:t>5</a:t>
            </a:fld>
            <a:endParaRPr lang="fr-FR"/>
          </a:p>
        </p:txBody>
      </p:sp>
      <p:sp>
        <p:nvSpPr>
          <p:cNvPr id="17452" name="Text Box 44"/>
          <p:cNvSpPr txBox="1">
            <a:spLocks noChangeArrowheads="1"/>
          </p:cNvSpPr>
          <p:nvPr/>
        </p:nvSpPr>
        <p:spPr bwMode="auto">
          <a:xfrm>
            <a:off x="457200" y="304800"/>
            <a:ext cx="8370888" cy="410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fr-FR" sz="2400">
                <a:solidFill>
                  <a:schemeClr val="tx2"/>
                </a:solidFill>
              </a:rPr>
              <a:t>La transformation observée révèle la formation d’ions Cu</a:t>
            </a:r>
            <a:r>
              <a:rPr lang="fr-FR" sz="2400" baseline="30000">
                <a:solidFill>
                  <a:schemeClr val="tx2"/>
                </a:solidFill>
              </a:rPr>
              <a:t>2+</a:t>
            </a:r>
            <a:r>
              <a:rPr lang="fr-FR" sz="2400">
                <a:solidFill>
                  <a:schemeClr val="tx2"/>
                </a:solidFill>
              </a:rPr>
              <a:t>, de couleur bleue et le dépôt d’une couche brillante d’argent Ag. </a:t>
            </a:r>
          </a:p>
          <a:p>
            <a:r>
              <a:rPr lang="fr-FR" sz="2400">
                <a:solidFill>
                  <a:schemeClr val="tx2"/>
                </a:solidFill>
              </a:rPr>
              <a:t>Quelle est la réaction chimique qui peut a priori la modéliser ?              </a:t>
            </a:r>
            <a:r>
              <a:rPr lang="fr-FR" sz="1200">
                <a:solidFill>
                  <a:schemeClr val="tx2"/>
                </a:solidFill>
              </a:rPr>
              <a:t> </a:t>
            </a:r>
          </a:p>
          <a:p>
            <a:endParaRPr lang="fr-FR" sz="1200">
              <a:solidFill>
                <a:schemeClr val="hlink"/>
              </a:solidFill>
            </a:endParaRPr>
          </a:p>
          <a:p>
            <a:r>
              <a:rPr lang="fr-FR" sz="2400">
                <a:solidFill>
                  <a:schemeClr val="tx1"/>
                </a:solidFill>
              </a:rPr>
              <a:t>Ag</a:t>
            </a:r>
            <a:r>
              <a:rPr lang="fr-FR" sz="2400" b="1" baseline="30000">
                <a:solidFill>
                  <a:schemeClr val="tx1"/>
                </a:solidFill>
              </a:rPr>
              <a:t>+</a:t>
            </a:r>
            <a:r>
              <a:rPr lang="fr-FR" sz="2400" b="1" baseline="-25000">
                <a:solidFill>
                  <a:schemeClr val="tx1"/>
                </a:solidFill>
              </a:rPr>
              <a:t>(aq)</a:t>
            </a:r>
            <a:r>
              <a:rPr lang="fr-FR" sz="2400" baseline="30000">
                <a:solidFill>
                  <a:schemeClr val="tx1"/>
                </a:solidFill>
              </a:rPr>
              <a:t>    </a:t>
            </a:r>
            <a:r>
              <a:rPr lang="fr-FR" sz="2400">
                <a:solidFill>
                  <a:schemeClr val="tx1"/>
                </a:solidFill>
              </a:rPr>
              <a:t>+   Cu</a:t>
            </a:r>
            <a:r>
              <a:rPr lang="fr-FR" sz="2400" baseline="-25000">
                <a:solidFill>
                  <a:schemeClr val="tx1"/>
                </a:solidFill>
              </a:rPr>
              <a:t>(s)</a:t>
            </a:r>
            <a:r>
              <a:rPr lang="fr-FR" sz="2400" baseline="30000">
                <a:solidFill>
                  <a:schemeClr val="tx1"/>
                </a:solidFill>
              </a:rPr>
              <a:t> </a:t>
            </a:r>
            <a:r>
              <a:rPr lang="fr-FR" sz="2400">
                <a:solidFill>
                  <a:schemeClr val="tx1"/>
                </a:solidFill>
              </a:rPr>
              <a:t>      </a:t>
            </a:r>
            <a:r>
              <a:rPr lang="fr-FR" sz="2400">
                <a:solidFill>
                  <a:schemeClr val="tx1"/>
                </a:solidFill>
                <a:sym typeface="Wingdings" pitchFamily="2" charset="2"/>
              </a:rPr>
              <a:t>      </a:t>
            </a:r>
            <a:r>
              <a:rPr lang="fr-FR" sz="2400">
                <a:solidFill>
                  <a:schemeClr val="tx1"/>
                </a:solidFill>
              </a:rPr>
              <a:t>Ag</a:t>
            </a:r>
            <a:r>
              <a:rPr lang="fr-FR" sz="2400" baseline="-25000">
                <a:solidFill>
                  <a:schemeClr val="tx1"/>
                </a:solidFill>
              </a:rPr>
              <a:t>(s)</a:t>
            </a:r>
            <a:r>
              <a:rPr lang="fr-FR" sz="2400" baseline="30000">
                <a:solidFill>
                  <a:schemeClr val="tx1"/>
                </a:solidFill>
              </a:rPr>
              <a:t>    </a:t>
            </a:r>
            <a:r>
              <a:rPr lang="fr-FR" sz="2400">
                <a:solidFill>
                  <a:schemeClr val="tx1"/>
                </a:solidFill>
              </a:rPr>
              <a:t>+   Cu </a:t>
            </a:r>
            <a:r>
              <a:rPr lang="fr-FR" sz="2400" b="1" baseline="30000">
                <a:solidFill>
                  <a:schemeClr val="tx1"/>
                </a:solidFill>
              </a:rPr>
              <a:t>2+</a:t>
            </a:r>
            <a:r>
              <a:rPr lang="fr-FR" sz="2400" b="1" baseline="-25000">
                <a:solidFill>
                  <a:schemeClr val="tx1"/>
                </a:solidFill>
              </a:rPr>
              <a:t>(aq)</a:t>
            </a:r>
            <a:r>
              <a:rPr lang="fr-FR" sz="2400">
                <a:solidFill>
                  <a:schemeClr val="hlink"/>
                </a:solidFill>
              </a:rPr>
              <a:t> </a:t>
            </a:r>
          </a:p>
          <a:p>
            <a:endParaRPr lang="fr-FR" sz="1200">
              <a:solidFill>
                <a:schemeClr val="hlink"/>
              </a:solidFill>
            </a:endParaRPr>
          </a:p>
          <a:p>
            <a:r>
              <a:rPr lang="fr-FR" sz="2400">
                <a:solidFill>
                  <a:schemeClr val="tx2"/>
                </a:solidFill>
              </a:rPr>
              <a:t>dont l’ajustement des nombres stœchiométriques pour satisfaire à la conservation des charges (en plus de celle des atomes) donne :</a:t>
            </a:r>
          </a:p>
          <a:p>
            <a:endParaRPr lang="fr-FR" sz="1200">
              <a:solidFill>
                <a:schemeClr val="tx2"/>
              </a:solidFill>
            </a:endParaRPr>
          </a:p>
          <a:p>
            <a:r>
              <a:rPr lang="fr-FR" sz="2400">
                <a:solidFill>
                  <a:schemeClr val="tx1"/>
                </a:solidFill>
              </a:rPr>
              <a:t>2 Ag</a:t>
            </a:r>
            <a:r>
              <a:rPr lang="fr-FR" sz="2400" b="1" baseline="30000">
                <a:solidFill>
                  <a:schemeClr val="tx1"/>
                </a:solidFill>
              </a:rPr>
              <a:t>+</a:t>
            </a:r>
            <a:r>
              <a:rPr lang="fr-FR" sz="2400" b="1" baseline="-25000">
                <a:solidFill>
                  <a:schemeClr val="tx1"/>
                </a:solidFill>
              </a:rPr>
              <a:t>(aq)</a:t>
            </a:r>
            <a:r>
              <a:rPr lang="fr-FR" sz="2400">
                <a:solidFill>
                  <a:schemeClr val="tx1"/>
                </a:solidFill>
              </a:rPr>
              <a:t> </a:t>
            </a:r>
            <a:r>
              <a:rPr lang="fr-FR" sz="2400" baseline="30000">
                <a:solidFill>
                  <a:schemeClr val="tx1"/>
                </a:solidFill>
              </a:rPr>
              <a:t>    </a:t>
            </a:r>
            <a:r>
              <a:rPr lang="fr-FR" sz="2400">
                <a:solidFill>
                  <a:schemeClr val="tx1"/>
                </a:solidFill>
              </a:rPr>
              <a:t>+   Cu</a:t>
            </a:r>
            <a:r>
              <a:rPr lang="fr-FR" sz="2400" baseline="-25000">
                <a:solidFill>
                  <a:schemeClr val="tx1"/>
                </a:solidFill>
              </a:rPr>
              <a:t>(s)</a:t>
            </a:r>
            <a:r>
              <a:rPr lang="fr-FR" sz="2400" baseline="30000">
                <a:solidFill>
                  <a:schemeClr val="tx1"/>
                </a:solidFill>
              </a:rPr>
              <a:t> </a:t>
            </a:r>
            <a:r>
              <a:rPr lang="fr-FR" sz="2400">
                <a:solidFill>
                  <a:schemeClr val="tx1"/>
                </a:solidFill>
              </a:rPr>
              <a:t>   </a:t>
            </a:r>
            <a:r>
              <a:rPr lang="fr-FR" sz="2400">
                <a:solidFill>
                  <a:schemeClr val="tx1"/>
                </a:solidFill>
                <a:sym typeface="Wingdings" pitchFamily="2" charset="2"/>
              </a:rPr>
              <a:t>   2 </a:t>
            </a:r>
            <a:r>
              <a:rPr lang="fr-FR" sz="2400">
                <a:solidFill>
                  <a:schemeClr val="tx1"/>
                </a:solidFill>
              </a:rPr>
              <a:t>Ag</a:t>
            </a:r>
            <a:r>
              <a:rPr lang="fr-FR" sz="2400" baseline="-25000">
                <a:solidFill>
                  <a:schemeClr val="tx1"/>
                </a:solidFill>
              </a:rPr>
              <a:t>(s)</a:t>
            </a:r>
            <a:r>
              <a:rPr lang="fr-FR" sz="2400" baseline="30000">
                <a:solidFill>
                  <a:schemeClr val="tx1"/>
                </a:solidFill>
              </a:rPr>
              <a:t>    </a:t>
            </a:r>
            <a:r>
              <a:rPr lang="fr-FR" sz="2400">
                <a:solidFill>
                  <a:schemeClr val="tx1"/>
                </a:solidFill>
              </a:rPr>
              <a:t>+   Cu</a:t>
            </a:r>
            <a:r>
              <a:rPr lang="fr-FR" sz="2400" b="1" baseline="30000">
                <a:solidFill>
                  <a:schemeClr val="tx1"/>
                </a:solidFill>
              </a:rPr>
              <a:t>2+</a:t>
            </a:r>
            <a:r>
              <a:rPr lang="fr-FR" sz="2400" b="1" baseline="-25000">
                <a:solidFill>
                  <a:schemeClr val="tx1"/>
                </a:solidFill>
              </a:rPr>
              <a:t>(aq)</a:t>
            </a:r>
            <a:r>
              <a:rPr lang="fr-FR" sz="2400">
                <a:solidFill>
                  <a:schemeClr val="tx1"/>
                </a:solidFill>
              </a:rPr>
              <a:t> </a:t>
            </a:r>
            <a:endParaRPr lang="fr-FR" sz="2400" baseline="30000">
              <a:solidFill>
                <a:schemeClr val="tx1"/>
              </a:solidFill>
            </a:endParaRPr>
          </a:p>
          <a:p>
            <a:endParaRPr lang="fr-FR" sz="1200">
              <a:solidFill>
                <a:schemeClr val="tx1"/>
              </a:solidFill>
            </a:endParaRPr>
          </a:p>
          <a:p>
            <a:r>
              <a:rPr lang="fr-FR" sz="2400">
                <a:solidFill>
                  <a:schemeClr val="tx2"/>
                </a:solidFill>
              </a:rPr>
              <a:t>Au cours de la transformation, les atomes Cu ont </a:t>
            </a:r>
            <a:r>
              <a:rPr lang="fr-FR" sz="2400">
                <a:solidFill>
                  <a:srgbClr val="66FF33"/>
                </a:solidFill>
              </a:rPr>
              <a:t>perdu des électrons</a:t>
            </a:r>
            <a:r>
              <a:rPr lang="fr-FR" sz="2400">
                <a:solidFill>
                  <a:schemeClr val="tx2"/>
                </a:solidFill>
              </a:rPr>
              <a:t> alors que les ions Ag</a:t>
            </a:r>
            <a:r>
              <a:rPr lang="fr-FR" sz="2400" baseline="30000">
                <a:solidFill>
                  <a:schemeClr val="tx2"/>
                </a:solidFill>
              </a:rPr>
              <a:t>+</a:t>
            </a:r>
            <a:r>
              <a:rPr lang="fr-FR" sz="2400">
                <a:solidFill>
                  <a:schemeClr val="tx2"/>
                </a:solidFill>
              </a:rPr>
              <a:t> en ont </a:t>
            </a:r>
            <a:r>
              <a:rPr lang="fr-FR" sz="2400">
                <a:solidFill>
                  <a:srgbClr val="66FF33"/>
                </a:solidFill>
              </a:rPr>
              <a:t>gagné</a:t>
            </a:r>
            <a:r>
              <a:rPr lang="fr-FR" sz="2400">
                <a:solidFill>
                  <a:schemeClr val="tx2"/>
                </a:solidFill>
              </a:rPr>
              <a:t>.</a:t>
            </a:r>
            <a:endParaRPr lang="fr-FR">
              <a:solidFill>
                <a:schemeClr val="tx2"/>
              </a:solidFill>
            </a:endParaRPr>
          </a:p>
        </p:txBody>
      </p:sp>
      <p:sp>
        <p:nvSpPr>
          <p:cNvPr id="17453" name="Text Box 45"/>
          <p:cNvSpPr txBox="1">
            <a:spLocks noChangeArrowheads="1"/>
          </p:cNvSpPr>
          <p:nvPr/>
        </p:nvSpPr>
        <p:spPr bwMode="auto">
          <a:xfrm>
            <a:off x="381000" y="4616450"/>
            <a:ext cx="8328025"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800"/>
              <a:t>L’ion Ag</a:t>
            </a:r>
            <a:r>
              <a:rPr lang="fr-FR" sz="2800" baseline="30000"/>
              <a:t>+</a:t>
            </a:r>
            <a:r>
              <a:rPr lang="fr-FR" sz="2800"/>
              <a:t> est ici qualifié d’</a:t>
            </a:r>
            <a:r>
              <a:rPr lang="fr-FR" sz="2800">
                <a:solidFill>
                  <a:srgbClr val="FF0000"/>
                </a:solidFill>
              </a:rPr>
              <a:t>oxydant</a:t>
            </a:r>
            <a:r>
              <a:rPr lang="fr-FR" sz="2800"/>
              <a:t>, car il est capable de </a:t>
            </a:r>
          </a:p>
          <a:p>
            <a:r>
              <a:rPr lang="fr-FR" sz="2800"/>
              <a:t>fixer un électron.</a:t>
            </a:r>
          </a:p>
        </p:txBody>
      </p:sp>
      <p:sp>
        <p:nvSpPr>
          <p:cNvPr id="17454" name="Rectangle 46"/>
          <p:cNvSpPr>
            <a:spLocks noChangeArrowheads="1"/>
          </p:cNvSpPr>
          <p:nvPr/>
        </p:nvSpPr>
        <p:spPr bwMode="auto">
          <a:xfrm>
            <a:off x="381000" y="5562600"/>
            <a:ext cx="84836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800"/>
              <a:t>L’atome Cu est ici qualifié de </a:t>
            </a:r>
            <a:r>
              <a:rPr lang="fr-FR" sz="2800">
                <a:solidFill>
                  <a:srgbClr val="FFFF00"/>
                </a:solidFill>
              </a:rPr>
              <a:t>réducteur</a:t>
            </a:r>
            <a:r>
              <a:rPr lang="fr-FR" sz="2800"/>
              <a:t>, car il est capable </a:t>
            </a:r>
          </a:p>
          <a:p>
            <a:r>
              <a:rPr lang="fr-FR" sz="2800"/>
              <a:t>de céder des électrons.</a:t>
            </a:r>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7452">
                                            <p:txEl>
                                              <p:pRg st="0" end="0"/>
                                            </p:txEl>
                                          </p:spTgt>
                                        </p:tgtEl>
                                        <p:attrNameLst>
                                          <p:attrName>style.visibility</p:attrName>
                                        </p:attrNameLst>
                                      </p:cBhvr>
                                      <p:to>
                                        <p:strVal val="visible"/>
                                      </p:to>
                                    </p:set>
                                    <p:anim calcmode="lin" valueType="num">
                                      <p:cBhvr>
                                        <p:cTn id="7" dur="500" fill="hold"/>
                                        <p:tgtEl>
                                          <p:spTgt spid="1745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7452">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17452">
                                            <p:txEl>
                                              <p:pRg st="1" end="1"/>
                                            </p:txEl>
                                          </p:spTgt>
                                        </p:tgtEl>
                                        <p:attrNameLst>
                                          <p:attrName>style.visibility</p:attrName>
                                        </p:attrNameLst>
                                      </p:cBhvr>
                                      <p:to>
                                        <p:strVal val="visible"/>
                                      </p:to>
                                    </p:set>
                                    <p:anim calcmode="lin" valueType="num">
                                      <p:cBhvr>
                                        <p:cTn id="13" dur="500" fill="hold"/>
                                        <p:tgtEl>
                                          <p:spTgt spid="17452">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17452">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17452">
                                            <p:txEl>
                                              <p:pRg st="3" end="3"/>
                                            </p:txEl>
                                          </p:spTgt>
                                        </p:tgtEl>
                                        <p:attrNameLst>
                                          <p:attrName>style.visibility</p:attrName>
                                        </p:attrNameLst>
                                      </p:cBhvr>
                                      <p:to>
                                        <p:strVal val="visible"/>
                                      </p:to>
                                    </p:set>
                                    <p:anim calcmode="lin" valueType="num">
                                      <p:cBhvr>
                                        <p:cTn id="19" dur="500" fill="hold"/>
                                        <p:tgtEl>
                                          <p:spTgt spid="17452">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17452">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17452">
                                            <p:txEl>
                                              <p:pRg st="5" end="5"/>
                                            </p:txEl>
                                          </p:spTgt>
                                        </p:tgtEl>
                                        <p:attrNameLst>
                                          <p:attrName>style.visibility</p:attrName>
                                        </p:attrNameLst>
                                      </p:cBhvr>
                                      <p:to>
                                        <p:strVal val="visible"/>
                                      </p:to>
                                    </p:set>
                                    <p:anim calcmode="lin" valueType="num">
                                      <p:cBhvr>
                                        <p:cTn id="25" dur="500" fill="hold"/>
                                        <p:tgtEl>
                                          <p:spTgt spid="17452">
                                            <p:txEl>
                                              <p:pRg st="5" end="5"/>
                                            </p:txEl>
                                          </p:spTgt>
                                        </p:tgtEl>
                                        <p:attrNameLst>
                                          <p:attrName>ppt_w</p:attrName>
                                        </p:attrNameLst>
                                      </p:cBhvr>
                                      <p:tavLst>
                                        <p:tav tm="0">
                                          <p:val>
                                            <p:fltVal val="0"/>
                                          </p:val>
                                        </p:tav>
                                        <p:tav tm="100000">
                                          <p:val>
                                            <p:strVal val="#ppt_w"/>
                                          </p:val>
                                        </p:tav>
                                      </p:tavLst>
                                    </p:anim>
                                    <p:anim calcmode="lin" valueType="num">
                                      <p:cBhvr>
                                        <p:cTn id="26" dur="500" fill="hold"/>
                                        <p:tgtEl>
                                          <p:spTgt spid="17452">
                                            <p:txEl>
                                              <p:pRg st="5" end="5"/>
                                            </p:txEl>
                                          </p:spTgt>
                                        </p:tgtEl>
                                        <p:attrNameLst>
                                          <p:attrName>ppt_h</p:attrName>
                                        </p:attrNameLst>
                                      </p:cBhvr>
                                      <p:tavLst>
                                        <p:tav tm="0">
                                          <p:val>
                                            <p:fltVal val="0"/>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17452">
                                            <p:txEl>
                                              <p:pRg st="7" end="7"/>
                                            </p:txEl>
                                          </p:spTgt>
                                        </p:tgtEl>
                                        <p:attrNameLst>
                                          <p:attrName>style.visibility</p:attrName>
                                        </p:attrNameLst>
                                      </p:cBhvr>
                                      <p:to>
                                        <p:strVal val="visible"/>
                                      </p:to>
                                    </p:set>
                                    <p:anim calcmode="lin" valueType="num">
                                      <p:cBhvr>
                                        <p:cTn id="31" dur="500" fill="hold"/>
                                        <p:tgtEl>
                                          <p:spTgt spid="17452">
                                            <p:txEl>
                                              <p:pRg st="7" end="7"/>
                                            </p:txEl>
                                          </p:spTgt>
                                        </p:tgtEl>
                                        <p:attrNameLst>
                                          <p:attrName>ppt_w</p:attrName>
                                        </p:attrNameLst>
                                      </p:cBhvr>
                                      <p:tavLst>
                                        <p:tav tm="0">
                                          <p:val>
                                            <p:fltVal val="0"/>
                                          </p:val>
                                        </p:tav>
                                        <p:tav tm="100000">
                                          <p:val>
                                            <p:strVal val="#ppt_w"/>
                                          </p:val>
                                        </p:tav>
                                      </p:tavLst>
                                    </p:anim>
                                    <p:anim calcmode="lin" valueType="num">
                                      <p:cBhvr>
                                        <p:cTn id="32" dur="500" fill="hold"/>
                                        <p:tgtEl>
                                          <p:spTgt spid="17452">
                                            <p:txEl>
                                              <p:pRg st="7" end="7"/>
                                            </p:txEl>
                                          </p:spTgt>
                                        </p:tgtEl>
                                        <p:attrNameLst>
                                          <p:attrName>ppt_h</p:attrName>
                                        </p:attrNameLst>
                                      </p:cBhvr>
                                      <p:tavLst>
                                        <p:tav tm="0">
                                          <p:val>
                                            <p:fltVal val="0"/>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17452">
                                            <p:txEl>
                                              <p:pRg st="9" end="9"/>
                                            </p:txEl>
                                          </p:spTgt>
                                        </p:tgtEl>
                                        <p:attrNameLst>
                                          <p:attrName>style.visibility</p:attrName>
                                        </p:attrNameLst>
                                      </p:cBhvr>
                                      <p:to>
                                        <p:strVal val="visible"/>
                                      </p:to>
                                    </p:set>
                                    <p:anim calcmode="lin" valueType="num">
                                      <p:cBhvr>
                                        <p:cTn id="37" dur="500" fill="hold"/>
                                        <p:tgtEl>
                                          <p:spTgt spid="17452">
                                            <p:txEl>
                                              <p:pRg st="9" end="9"/>
                                            </p:txEl>
                                          </p:spTgt>
                                        </p:tgtEl>
                                        <p:attrNameLst>
                                          <p:attrName>ppt_w</p:attrName>
                                        </p:attrNameLst>
                                      </p:cBhvr>
                                      <p:tavLst>
                                        <p:tav tm="0">
                                          <p:val>
                                            <p:fltVal val="0"/>
                                          </p:val>
                                        </p:tav>
                                        <p:tav tm="100000">
                                          <p:val>
                                            <p:strVal val="#ppt_w"/>
                                          </p:val>
                                        </p:tav>
                                      </p:tavLst>
                                    </p:anim>
                                    <p:anim calcmode="lin" valueType="num">
                                      <p:cBhvr>
                                        <p:cTn id="38" dur="500" fill="hold"/>
                                        <p:tgtEl>
                                          <p:spTgt spid="17452">
                                            <p:txEl>
                                              <p:pRg st="9" end="9"/>
                                            </p:txEl>
                                          </p:spTgt>
                                        </p:tgtEl>
                                        <p:attrNameLst>
                                          <p:attrName>ppt_h</p:attrName>
                                        </p:attrNameLst>
                                      </p:cBhvr>
                                      <p:tavLst>
                                        <p:tav tm="0">
                                          <p:val>
                                            <p:fltVal val="0"/>
                                          </p:val>
                                        </p:tav>
                                        <p:tav tm="100000">
                                          <p:val>
                                            <p:strVal val="#ppt_h"/>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3" presetClass="entr" presetSubtype="16" fill="hold" grpId="0" nodeType="clickEffect">
                                  <p:stCondLst>
                                    <p:cond delay="0"/>
                                  </p:stCondLst>
                                  <p:childTnLst>
                                    <p:set>
                                      <p:cBhvr>
                                        <p:cTn id="42" dur="1" fill="hold">
                                          <p:stCondLst>
                                            <p:cond delay="0"/>
                                          </p:stCondLst>
                                        </p:cTn>
                                        <p:tgtEl>
                                          <p:spTgt spid="17453"/>
                                        </p:tgtEl>
                                        <p:attrNameLst>
                                          <p:attrName>style.visibility</p:attrName>
                                        </p:attrNameLst>
                                      </p:cBhvr>
                                      <p:to>
                                        <p:strVal val="visible"/>
                                      </p:to>
                                    </p:set>
                                    <p:anim calcmode="lin" valueType="num">
                                      <p:cBhvr>
                                        <p:cTn id="43" dur="500" fill="hold"/>
                                        <p:tgtEl>
                                          <p:spTgt spid="17453"/>
                                        </p:tgtEl>
                                        <p:attrNameLst>
                                          <p:attrName>ppt_w</p:attrName>
                                        </p:attrNameLst>
                                      </p:cBhvr>
                                      <p:tavLst>
                                        <p:tav tm="0">
                                          <p:val>
                                            <p:fltVal val="0"/>
                                          </p:val>
                                        </p:tav>
                                        <p:tav tm="100000">
                                          <p:val>
                                            <p:strVal val="#ppt_w"/>
                                          </p:val>
                                        </p:tav>
                                      </p:tavLst>
                                    </p:anim>
                                    <p:anim calcmode="lin" valueType="num">
                                      <p:cBhvr>
                                        <p:cTn id="44" dur="500" fill="hold"/>
                                        <p:tgtEl>
                                          <p:spTgt spid="17453"/>
                                        </p:tgtEl>
                                        <p:attrNameLst>
                                          <p:attrName>ppt_h</p:attrName>
                                        </p:attrNameLst>
                                      </p:cBhvr>
                                      <p:tavLst>
                                        <p:tav tm="0">
                                          <p:val>
                                            <p:fltVal val="0"/>
                                          </p:val>
                                        </p:tav>
                                        <p:tav tm="100000">
                                          <p:val>
                                            <p:strVal val="#ppt_h"/>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3" presetClass="entr" presetSubtype="16" fill="hold" grpId="0" nodeType="clickEffect">
                                  <p:stCondLst>
                                    <p:cond delay="0"/>
                                  </p:stCondLst>
                                  <p:childTnLst>
                                    <p:set>
                                      <p:cBhvr>
                                        <p:cTn id="48" dur="1" fill="hold">
                                          <p:stCondLst>
                                            <p:cond delay="0"/>
                                          </p:stCondLst>
                                        </p:cTn>
                                        <p:tgtEl>
                                          <p:spTgt spid="17454"/>
                                        </p:tgtEl>
                                        <p:attrNameLst>
                                          <p:attrName>style.visibility</p:attrName>
                                        </p:attrNameLst>
                                      </p:cBhvr>
                                      <p:to>
                                        <p:strVal val="visible"/>
                                      </p:to>
                                    </p:set>
                                    <p:anim calcmode="lin" valueType="num">
                                      <p:cBhvr>
                                        <p:cTn id="49" dur="500" fill="hold"/>
                                        <p:tgtEl>
                                          <p:spTgt spid="17454"/>
                                        </p:tgtEl>
                                        <p:attrNameLst>
                                          <p:attrName>ppt_w</p:attrName>
                                        </p:attrNameLst>
                                      </p:cBhvr>
                                      <p:tavLst>
                                        <p:tav tm="0">
                                          <p:val>
                                            <p:fltVal val="0"/>
                                          </p:val>
                                        </p:tav>
                                        <p:tav tm="100000">
                                          <p:val>
                                            <p:strVal val="#ppt_w"/>
                                          </p:val>
                                        </p:tav>
                                      </p:tavLst>
                                    </p:anim>
                                    <p:anim calcmode="lin" valueType="num">
                                      <p:cBhvr>
                                        <p:cTn id="50" dur="500" fill="hold"/>
                                        <p:tgtEl>
                                          <p:spTgt spid="1745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52" grpId="0" build="p" autoUpdateAnimBg="0"/>
      <p:bldP spid="17453" grpId="0" autoUpdateAnimBg="0"/>
      <p:bldP spid="17454"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3"/>
          <p:cNvSpPr>
            <a:spLocks noGrp="1"/>
          </p:cNvSpPr>
          <p:nvPr>
            <p:ph type="sldNum" sz="quarter" idx="12"/>
          </p:nvPr>
        </p:nvSpPr>
        <p:spPr/>
        <p:txBody>
          <a:bodyPr/>
          <a:lstStyle/>
          <a:p>
            <a:fld id="{8DAA2B3A-79B3-41EC-AEEB-44FE98F1A0AF}" type="slidenum">
              <a:rPr lang="fr-FR"/>
              <a:pPr/>
              <a:t>6</a:t>
            </a:fld>
            <a:endParaRPr lang="fr-FR"/>
          </a:p>
        </p:txBody>
      </p:sp>
      <p:sp>
        <p:nvSpPr>
          <p:cNvPr id="23554" name="Text Box 2"/>
          <p:cNvSpPr txBox="1">
            <a:spLocks noChangeArrowheads="1"/>
          </p:cNvSpPr>
          <p:nvPr/>
        </p:nvSpPr>
        <p:spPr bwMode="auto">
          <a:xfrm>
            <a:off x="304800" y="609600"/>
            <a:ext cx="5766322"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400" b="1" i="1" dirty="0">
                <a:solidFill>
                  <a:srgbClr val="66FF33"/>
                </a:solidFill>
              </a:rPr>
              <a:t>Qu’est ce qu’un couple oxydant/réducteur ?</a:t>
            </a:r>
          </a:p>
          <a:p>
            <a:endParaRPr lang="fr-FR" dirty="0"/>
          </a:p>
        </p:txBody>
      </p:sp>
      <p:sp>
        <p:nvSpPr>
          <p:cNvPr id="23555" name="Text Box 3"/>
          <p:cNvSpPr txBox="1">
            <a:spLocks noChangeArrowheads="1"/>
          </p:cNvSpPr>
          <p:nvPr/>
        </p:nvSpPr>
        <p:spPr bwMode="auto">
          <a:xfrm>
            <a:off x="228600" y="2171700"/>
            <a:ext cx="8632825" cy="1979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400">
                <a:solidFill>
                  <a:schemeClr val="tx2"/>
                </a:solidFill>
              </a:rPr>
              <a:t>Un couple oxydant/réducteur est l’ensemble d’une espèce oxydante</a:t>
            </a:r>
          </a:p>
          <a:p>
            <a:r>
              <a:rPr lang="fr-FR" sz="2400">
                <a:solidFill>
                  <a:schemeClr val="tx2"/>
                </a:solidFill>
              </a:rPr>
              <a:t>(par exemple Cu</a:t>
            </a:r>
            <a:r>
              <a:rPr lang="fr-FR" sz="2400" baseline="30000">
                <a:solidFill>
                  <a:schemeClr val="tx2"/>
                </a:solidFill>
              </a:rPr>
              <a:t>2+</a:t>
            </a:r>
            <a:r>
              <a:rPr lang="fr-FR" sz="2400">
                <a:solidFill>
                  <a:schemeClr val="tx2"/>
                </a:solidFill>
              </a:rPr>
              <a:t>) et de l’espèce réductrice (Cu) qui lui est associée </a:t>
            </a:r>
          </a:p>
          <a:p>
            <a:r>
              <a:rPr lang="fr-FR" sz="2400">
                <a:solidFill>
                  <a:schemeClr val="tx2"/>
                </a:solidFill>
              </a:rPr>
              <a:t>par l’équation formelle :  </a:t>
            </a:r>
            <a:r>
              <a:rPr lang="fr-FR" sz="2400">
                <a:solidFill>
                  <a:schemeClr val="tx1"/>
                </a:solidFill>
              </a:rPr>
              <a:t>Cu</a:t>
            </a:r>
            <a:r>
              <a:rPr lang="fr-FR" sz="2400" baseline="30000">
                <a:solidFill>
                  <a:schemeClr val="tx1"/>
                </a:solidFill>
              </a:rPr>
              <a:t>2+</a:t>
            </a:r>
            <a:r>
              <a:rPr lang="fr-FR" sz="2400" baseline="-25000">
                <a:solidFill>
                  <a:schemeClr val="tx1"/>
                </a:solidFill>
              </a:rPr>
              <a:t>(aq)</a:t>
            </a:r>
            <a:r>
              <a:rPr lang="fr-FR" sz="2400">
                <a:solidFill>
                  <a:schemeClr val="tx1"/>
                </a:solidFill>
              </a:rPr>
              <a:t> +  2 e</a:t>
            </a:r>
            <a:r>
              <a:rPr lang="fr-FR" sz="2800" baseline="30000">
                <a:solidFill>
                  <a:schemeClr val="tx1"/>
                </a:solidFill>
              </a:rPr>
              <a:t>-  </a:t>
            </a:r>
            <a:r>
              <a:rPr lang="fr-FR" sz="2400">
                <a:solidFill>
                  <a:schemeClr val="tx1"/>
                </a:solidFill>
              </a:rPr>
              <a:t> =  Cu</a:t>
            </a:r>
            <a:r>
              <a:rPr lang="fr-FR" sz="2400" baseline="-25000">
                <a:solidFill>
                  <a:schemeClr val="tx1"/>
                </a:solidFill>
              </a:rPr>
              <a:t>(s)</a:t>
            </a:r>
            <a:r>
              <a:rPr lang="fr-FR" sz="2400">
                <a:solidFill>
                  <a:schemeClr val="hlink"/>
                </a:solidFill>
              </a:rPr>
              <a:t>  </a:t>
            </a:r>
          </a:p>
          <a:p>
            <a:endParaRPr lang="fr-FR" sz="800">
              <a:solidFill>
                <a:schemeClr val="hlink"/>
              </a:solidFill>
            </a:endParaRPr>
          </a:p>
          <a:p>
            <a:r>
              <a:rPr lang="fr-FR" sz="2400">
                <a:solidFill>
                  <a:schemeClr val="tx2"/>
                </a:solidFill>
              </a:rPr>
              <a:t>On note le couple oxydant/réducteur sous la forme Cu</a:t>
            </a:r>
            <a:r>
              <a:rPr lang="fr-FR" sz="2400" baseline="30000">
                <a:solidFill>
                  <a:schemeClr val="tx2"/>
                </a:solidFill>
              </a:rPr>
              <a:t>2+</a:t>
            </a:r>
            <a:r>
              <a:rPr lang="fr-FR" sz="2400">
                <a:solidFill>
                  <a:schemeClr val="tx2"/>
                </a:solidFill>
              </a:rPr>
              <a:t>/Cu</a:t>
            </a:r>
          </a:p>
          <a:p>
            <a:endParaRPr lang="fr-FR"/>
          </a:p>
        </p:txBody>
      </p:sp>
      <p:sp>
        <p:nvSpPr>
          <p:cNvPr id="23556" name="Text Box 4"/>
          <p:cNvSpPr txBox="1">
            <a:spLocks noChangeArrowheads="1"/>
          </p:cNvSpPr>
          <p:nvPr/>
        </p:nvSpPr>
        <p:spPr bwMode="auto">
          <a:xfrm>
            <a:off x="228600" y="4151313"/>
            <a:ext cx="87503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400">
                <a:solidFill>
                  <a:schemeClr val="tx2"/>
                </a:solidFill>
              </a:rPr>
              <a:t>Citer les couples oxydant/réducteur rencontrés au cours des situations </a:t>
            </a:r>
          </a:p>
          <a:p>
            <a:r>
              <a:rPr lang="fr-FR" sz="2400">
                <a:solidFill>
                  <a:schemeClr val="tx2"/>
                </a:solidFill>
              </a:rPr>
              <a:t>expérimentales :</a:t>
            </a:r>
          </a:p>
        </p:txBody>
      </p:sp>
      <p:sp>
        <p:nvSpPr>
          <p:cNvPr id="23557" name="Text Box 5"/>
          <p:cNvSpPr txBox="1">
            <a:spLocks noChangeArrowheads="1"/>
          </p:cNvSpPr>
          <p:nvPr/>
        </p:nvSpPr>
        <p:spPr bwMode="auto">
          <a:xfrm>
            <a:off x="2400300" y="5122863"/>
            <a:ext cx="5867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fr-FR" sz="2400" dirty="0">
                <a:solidFill>
                  <a:schemeClr val="tx1"/>
                </a:solidFill>
              </a:rPr>
              <a:t>Cu</a:t>
            </a:r>
            <a:r>
              <a:rPr lang="fr-FR" sz="2400" baseline="30000" dirty="0">
                <a:solidFill>
                  <a:schemeClr val="tx1"/>
                </a:solidFill>
              </a:rPr>
              <a:t>2+</a:t>
            </a:r>
            <a:r>
              <a:rPr lang="fr-FR" sz="2400" dirty="0">
                <a:solidFill>
                  <a:schemeClr val="tx1"/>
                </a:solidFill>
              </a:rPr>
              <a:t>/Cu ; Ag</a:t>
            </a:r>
            <a:r>
              <a:rPr lang="fr-FR" sz="2400" baseline="30000" dirty="0">
                <a:solidFill>
                  <a:schemeClr val="tx1"/>
                </a:solidFill>
              </a:rPr>
              <a:t>+</a:t>
            </a:r>
            <a:r>
              <a:rPr lang="fr-FR" sz="2400" dirty="0">
                <a:solidFill>
                  <a:schemeClr val="tx1"/>
                </a:solidFill>
              </a:rPr>
              <a:t>/Ag ; Zn</a:t>
            </a:r>
            <a:r>
              <a:rPr lang="fr-FR" sz="2400" baseline="30000" dirty="0">
                <a:solidFill>
                  <a:schemeClr val="tx1"/>
                </a:solidFill>
              </a:rPr>
              <a:t>2+</a:t>
            </a:r>
            <a:r>
              <a:rPr lang="fr-FR" sz="2400" dirty="0">
                <a:solidFill>
                  <a:schemeClr val="tx1"/>
                </a:solidFill>
              </a:rPr>
              <a:t>/Zn</a:t>
            </a:r>
            <a:endParaRPr lang="fr-FR" dirty="0">
              <a:solidFill>
                <a:schemeClr val="tx1"/>
              </a:solidFill>
            </a:endParaRPr>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3555"/>
                                        </p:tgtEl>
                                        <p:attrNameLst>
                                          <p:attrName>style.visibility</p:attrName>
                                        </p:attrNameLst>
                                      </p:cBhvr>
                                      <p:to>
                                        <p:strVal val="visible"/>
                                      </p:to>
                                    </p:set>
                                    <p:anim calcmode="lin" valueType="num">
                                      <p:cBhvr>
                                        <p:cTn id="7" dur="500" fill="hold"/>
                                        <p:tgtEl>
                                          <p:spTgt spid="23555"/>
                                        </p:tgtEl>
                                        <p:attrNameLst>
                                          <p:attrName>ppt_w</p:attrName>
                                        </p:attrNameLst>
                                      </p:cBhvr>
                                      <p:tavLst>
                                        <p:tav tm="0">
                                          <p:val>
                                            <p:fltVal val="0"/>
                                          </p:val>
                                        </p:tav>
                                        <p:tav tm="100000">
                                          <p:val>
                                            <p:strVal val="#ppt_w"/>
                                          </p:val>
                                        </p:tav>
                                      </p:tavLst>
                                    </p:anim>
                                    <p:anim calcmode="lin" valueType="num">
                                      <p:cBhvr>
                                        <p:cTn id="8" dur="500" fill="hold"/>
                                        <p:tgtEl>
                                          <p:spTgt spid="23555"/>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3556"/>
                                        </p:tgtEl>
                                        <p:attrNameLst>
                                          <p:attrName>style.visibility</p:attrName>
                                        </p:attrNameLst>
                                      </p:cBhvr>
                                      <p:to>
                                        <p:strVal val="visible"/>
                                      </p:to>
                                    </p:set>
                                    <p:anim calcmode="lin" valueType="num">
                                      <p:cBhvr>
                                        <p:cTn id="13" dur="500" fill="hold"/>
                                        <p:tgtEl>
                                          <p:spTgt spid="23556"/>
                                        </p:tgtEl>
                                        <p:attrNameLst>
                                          <p:attrName>ppt_w</p:attrName>
                                        </p:attrNameLst>
                                      </p:cBhvr>
                                      <p:tavLst>
                                        <p:tav tm="0">
                                          <p:val>
                                            <p:fltVal val="0"/>
                                          </p:val>
                                        </p:tav>
                                        <p:tav tm="100000">
                                          <p:val>
                                            <p:strVal val="#ppt_w"/>
                                          </p:val>
                                        </p:tav>
                                      </p:tavLst>
                                    </p:anim>
                                    <p:anim calcmode="lin" valueType="num">
                                      <p:cBhvr>
                                        <p:cTn id="14" dur="500" fill="hold"/>
                                        <p:tgtEl>
                                          <p:spTgt spid="23556"/>
                                        </p:tgtEl>
                                        <p:attrNameLst>
                                          <p:attrName>ppt_h</p:attrName>
                                        </p:attrNameLst>
                                      </p:cBhvr>
                                      <p:tavLst>
                                        <p:tav tm="0">
                                          <p:val>
                                            <p:strVal val="#ppt_h"/>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23557"/>
                                        </p:tgtEl>
                                        <p:attrNameLst>
                                          <p:attrName>style.visibility</p:attrName>
                                        </p:attrNameLst>
                                      </p:cBhvr>
                                      <p:to>
                                        <p:strVal val="visible"/>
                                      </p:to>
                                    </p:set>
                                    <p:anim calcmode="lin" valueType="num">
                                      <p:cBhvr>
                                        <p:cTn id="19" dur="500" fill="hold"/>
                                        <p:tgtEl>
                                          <p:spTgt spid="23557"/>
                                        </p:tgtEl>
                                        <p:attrNameLst>
                                          <p:attrName>ppt_w</p:attrName>
                                        </p:attrNameLst>
                                      </p:cBhvr>
                                      <p:tavLst>
                                        <p:tav tm="0">
                                          <p:val>
                                            <p:fltVal val="0"/>
                                          </p:val>
                                        </p:tav>
                                        <p:tav tm="100000">
                                          <p:val>
                                            <p:strVal val="#ppt_w"/>
                                          </p:val>
                                        </p:tav>
                                      </p:tavLst>
                                    </p:anim>
                                    <p:anim calcmode="lin" valueType="num">
                                      <p:cBhvr>
                                        <p:cTn id="20" dur="500" fill="hold"/>
                                        <p:tgtEl>
                                          <p:spTgt spid="2355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autoUpdateAnimBg="0"/>
      <p:bldP spid="23556" grpId="0" autoUpdateAnimBg="0"/>
      <p:bldP spid="23557"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5"/>
          <p:cNvSpPr>
            <a:spLocks noGrp="1"/>
          </p:cNvSpPr>
          <p:nvPr>
            <p:ph type="sldNum" sz="quarter" idx="12"/>
          </p:nvPr>
        </p:nvSpPr>
        <p:spPr/>
        <p:txBody>
          <a:bodyPr/>
          <a:lstStyle/>
          <a:p>
            <a:fld id="{E314E3D0-AD88-408D-BAC3-60556B98B962}" type="slidenum">
              <a:rPr lang="fr-FR"/>
              <a:pPr/>
              <a:t>7</a:t>
            </a:fld>
            <a:endParaRPr lang="fr-FR"/>
          </a:p>
        </p:txBody>
      </p:sp>
      <p:sp>
        <p:nvSpPr>
          <p:cNvPr id="35846" name="Text Box 6"/>
          <p:cNvSpPr txBox="1">
            <a:spLocks noChangeArrowheads="1"/>
          </p:cNvSpPr>
          <p:nvPr/>
        </p:nvSpPr>
        <p:spPr bwMode="auto">
          <a:xfrm>
            <a:off x="627063" y="715963"/>
            <a:ext cx="603883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400" b="1" i="1" dirty="0">
                <a:solidFill>
                  <a:srgbClr val="66FF33"/>
                </a:solidFill>
              </a:rPr>
              <a:t>Qu’est ce qu’une réaction d’oxydo-réduction :</a:t>
            </a:r>
            <a:endParaRPr lang="fr-FR" dirty="0"/>
          </a:p>
        </p:txBody>
      </p:sp>
      <p:sp>
        <p:nvSpPr>
          <p:cNvPr id="35847" name="Text Box 7"/>
          <p:cNvSpPr txBox="1">
            <a:spLocks noChangeArrowheads="1"/>
          </p:cNvSpPr>
          <p:nvPr/>
        </p:nvSpPr>
        <p:spPr bwMode="auto">
          <a:xfrm>
            <a:off x="430213" y="2065338"/>
            <a:ext cx="8027987"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400">
                <a:solidFill>
                  <a:schemeClr val="tx2"/>
                </a:solidFill>
              </a:rPr>
              <a:t>Elle résulte de l’action de l’oxydant d’un couple sur le réducteur</a:t>
            </a:r>
          </a:p>
          <a:p>
            <a:r>
              <a:rPr lang="fr-FR" sz="2400">
                <a:solidFill>
                  <a:schemeClr val="tx2"/>
                </a:solidFill>
              </a:rPr>
              <a:t>d’un autre couple :</a:t>
            </a:r>
            <a:endParaRPr lang="fr-FR"/>
          </a:p>
        </p:txBody>
      </p:sp>
      <p:sp>
        <p:nvSpPr>
          <p:cNvPr id="35848" name="Text Box 8"/>
          <p:cNvSpPr txBox="1">
            <a:spLocks noChangeArrowheads="1"/>
          </p:cNvSpPr>
          <p:nvPr/>
        </p:nvSpPr>
        <p:spPr bwMode="auto">
          <a:xfrm>
            <a:off x="1606550" y="4037013"/>
            <a:ext cx="578395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400" dirty="0">
                <a:solidFill>
                  <a:schemeClr val="tx1"/>
                </a:solidFill>
              </a:rPr>
              <a:t>Cu</a:t>
            </a:r>
            <a:r>
              <a:rPr lang="fr-FR" sz="2400" b="1" baseline="30000" dirty="0">
                <a:solidFill>
                  <a:schemeClr val="tx1"/>
                </a:solidFill>
              </a:rPr>
              <a:t>2+</a:t>
            </a:r>
            <a:r>
              <a:rPr lang="fr-FR" sz="2400" b="1" baseline="-25000" dirty="0">
                <a:solidFill>
                  <a:schemeClr val="tx1"/>
                </a:solidFill>
              </a:rPr>
              <a:t>(</a:t>
            </a:r>
            <a:r>
              <a:rPr lang="fr-FR" sz="2400" b="1" baseline="-25000" dirty="0" err="1">
                <a:solidFill>
                  <a:schemeClr val="tx1"/>
                </a:solidFill>
              </a:rPr>
              <a:t>aq</a:t>
            </a:r>
            <a:r>
              <a:rPr lang="fr-FR" sz="2400" b="1" baseline="-25000" dirty="0">
                <a:solidFill>
                  <a:schemeClr val="tx1"/>
                </a:solidFill>
              </a:rPr>
              <a:t>)</a:t>
            </a:r>
            <a:r>
              <a:rPr lang="fr-FR" sz="2400" baseline="30000" dirty="0">
                <a:solidFill>
                  <a:schemeClr val="tx1"/>
                </a:solidFill>
              </a:rPr>
              <a:t>    </a:t>
            </a:r>
            <a:r>
              <a:rPr lang="fr-FR" sz="2400" dirty="0">
                <a:solidFill>
                  <a:schemeClr val="tx1"/>
                </a:solidFill>
              </a:rPr>
              <a:t>+   Zn</a:t>
            </a:r>
            <a:r>
              <a:rPr lang="fr-FR" sz="2400" baseline="-25000" dirty="0">
                <a:solidFill>
                  <a:schemeClr val="tx1"/>
                </a:solidFill>
              </a:rPr>
              <a:t>(s)</a:t>
            </a:r>
            <a:r>
              <a:rPr lang="fr-FR" sz="2400" baseline="30000" dirty="0">
                <a:solidFill>
                  <a:schemeClr val="tx1"/>
                </a:solidFill>
              </a:rPr>
              <a:t> </a:t>
            </a:r>
            <a:r>
              <a:rPr lang="fr-FR" sz="2400" dirty="0">
                <a:solidFill>
                  <a:schemeClr val="tx1"/>
                </a:solidFill>
              </a:rPr>
              <a:t>       </a:t>
            </a:r>
            <a:r>
              <a:rPr lang="fr-FR" sz="2400" dirty="0">
                <a:solidFill>
                  <a:schemeClr val="tx1"/>
                </a:solidFill>
                <a:sym typeface="Wingdings" pitchFamily="2" charset="2"/>
              </a:rPr>
              <a:t>      </a:t>
            </a:r>
            <a:r>
              <a:rPr lang="fr-FR" sz="2400" dirty="0">
                <a:solidFill>
                  <a:schemeClr val="tx1"/>
                </a:solidFill>
              </a:rPr>
              <a:t>Cu</a:t>
            </a:r>
            <a:r>
              <a:rPr lang="fr-FR" sz="2400" baseline="-25000" dirty="0">
                <a:solidFill>
                  <a:schemeClr val="tx1"/>
                </a:solidFill>
              </a:rPr>
              <a:t>(s)</a:t>
            </a:r>
            <a:r>
              <a:rPr lang="fr-FR" sz="2400" baseline="30000" dirty="0">
                <a:solidFill>
                  <a:schemeClr val="tx1"/>
                </a:solidFill>
              </a:rPr>
              <a:t>    </a:t>
            </a:r>
            <a:r>
              <a:rPr lang="fr-FR" sz="2400" dirty="0">
                <a:solidFill>
                  <a:schemeClr val="tx1"/>
                </a:solidFill>
              </a:rPr>
              <a:t>+   Zn</a:t>
            </a:r>
            <a:r>
              <a:rPr lang="fr-FR" sz="2400" b="1" baseline="30000" dirty="0">
                <a:solidFill>
                  <a:schemeClr val="tx1"/>
                </a:solidFill>
              </a:rPr>
              <a:t>2+</a:t>
            </a:r>
            <a:r>
              <a:rPr lang="fr-FR" sz="2400" b="1" baseline="-25000" dirty="0">
                <a:solidFill>
                  <a:schemeClr val="tx1"/>
                </a:solidFill>
              </a:rPr>
              <a:t>(</a:t>
            </a:r>
            <a:r>
              <a:rPr lang="fr-FR" sz="2400" b="1" baseline="-25000" dirty="0" err="1">
                <a:solidFill>
                  <a:schemeClr val="tx1"/>
                </a:solidFill>
              </a:rPr>
              <a:t>aq</a:t>
            </a:r>
            <a:r>
              <a:rPr lang="fr-FR" sz="2400" b="1" baseline="-25000" dirty="0">
                <a:solidFill>
                  <a:schemeClr val="tx1"/>
                </a:solidFill>
              </a:rPr>
              <a:t>)</a:t>
            </a:r>
            <a:r>
              <a:rPr lang="fr-FR" sz="2400" dirty="0">
                <a:solidFill>
                  <a:schemeClr val="tx1"/>
                </a:solidFill>
              </a:rPr>
              <a:t> </a:t>
            </a:r>
          </a:p>
        </p:txBody>
      </p:sp>
      <p:sp>
        <p:nvSpPr>
          <p:cNvPr id="35849" name="Rectangle 9"/>
          <p:cNvSpPr>
            <a:spLocks noChangeArrowheads="1"/>
          </p:cNvSpPr>
          <p:nvPr/>
        </p:nvSpPr>
        <p:spPr bwMode="auto">
          <a:xfrm>
            <a:off x="1639888" y="4843463"/>
            <a:ext cx="5662612"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dirty="0">
                <a:solidFill>
                  <a:schemeClr val="tx1"/>
                </a:solidFill>
              </a:rPr>
              <a:t>2 Ag</a:t>
            </a:r>
            <a:r>
              <a:rPr lang="fr-FR" b="1" baseline="30000" dirty="0">
                <a:solidFill>
                  <a:schemeClr val="tx1"/>
                </a:solidFill>
              </a:rPr>
              <a:t>+</a:t>
            </a:r>
            <a:r>
              <a:rPr lang="fr-FR" b="1" dirty="0">
                <a:solidFill>
                  <a:schemeClr val="tx1"/>
                </a:solidFill>
              </a:rPr>
              <a:t>(</a:t>
            </a:r>
            <a:r>
              <a:rPr lang="fr-FR" b="1" dirty="0" err="1">
                <a:solidFill>
                  <a:schemeClr val="tx1"/>
                </a:solidFill>
              </a:rPr>
              <a:t>aq</a:t>
            </a:r>
            <a:r>
              <a:rPr lang="fr-FR" b="1" dirty="0">
                <a:solidFill>
                  <a:schemeClr val="tx1"/>
                </a:solidFill>
              </a:rPr>
              <a:t>)</a:t>
            </a:r>
            <a:r>
              <a:rPr lang="fr-FR" dirty="0">
                <a:solidFill>
                  <a:schemeClr val="tx1"/>
                </a:solidFill>
              </a:rPr>
              <a:t>    +   Cu(s )    </a:t>
            </a:r>
            <a:r>
              <a:rPr lang="fr-FR" dirty="0">
                <a:solidFill>
                  <a:schemeClr val="tx1"/>
                </a:solidFill>
                <a:sym typeface="Wingdings" pitchFamily="2" charset="2"/>
              </a:rPr>
              <a:t>     2 </a:t>
            </a:r>
            <a:r>
              <a:rPr lang="fr-FR" dirty="0">
                <a:solidFill>
                  <a:schemeClr val="tx1"/>
                </a:solidFill>
              </a:rPr>
              <a:t>Ag(s)    +   Cu</a:t>
            </a:r>
            <a:r>
              <a:rPr lang="fr-FR" b="1" baseline="30000" dirty="0">
                <a:solidFill>
                  <a:schemeClr val="tx1"/>
                </a:solidFill>
              </a:rPr>
              <a:t>2+</a:t>
            </a:r>
            <a:r>
              <a:rPr lang="fr-FR" b="1" dirty="0">
                <a:solidFill>
                  <a:schemeClr val="tx1"/>
                </a:solidFill>
              </a:rPr>
              <a:t>(</a:t>
            </a:r>
            <a:r>
              <a:rPr lang="fr-FR" b="1" dirty="0" err="1">
                <a:solidFill>
                  <a:schemeClr val="tx1"/>
                </a:solidFill>
              </a:rPr>
              <a:t>aq</a:t>
            </a:r>
            <a:r>
              <a:rPr lang="fr-FR" b="1" dirty="0">
                <a:solidFill>
                  <a:schemeClr val="tx1"/>
                </a:solidFill>
              </a:rPr>
              <a:t>)</a:t>
            </a:r>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35846"/>
                                        </p:tgtEl>
                                        <p:attrNameLst>
                                          <p:attrName>style.visibility</p:attrName>
                                        </p:attrNameLst>
                                      </p:cBhvr>
                                      <p:to>
                                        <p:strVal val="visible"/>
                                      </p:to>
                                    </p:set>
                                    <p:anim calcmode="lin" valueType="num">
                                      <p:cBhvr>
                                        <p:cTn id="7" dur="500" fill="hold"/>
                                        <p:tgtEl>
                                          <p:spTgt spid="35846"/>
                                        </p:tgtEl>
                                        <p:attrNameLst>
                                          <p:attrName>ppt_w</p:attrName>
                                        </p:attrNameLst>
                                      </p:cBhvr>
                                      <p:tavLst>
                                        <p:tav tm="0">
                                          <p:val>
                                            <p:fltVal val="0"/>
                                          </p:val>
                                        </p:tav>
                                        <p:tav tm="100000">
                                          <p:val>
                                            <p:strVal val="#ppt_w"/>
                                          </p:val>
                                        </p:tav>
                                      </p:tavLst>
                                    </p:anim>
                                    <p:anim calcmode="lin" valueType="num">
                                      <p:cBhvr>
                                        <p:cTn id="8" dur="500" fill="hold"/>
                                        <p:tgtEl>
                                          <p:spTgt spid="35846"/>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35847"/>
                                        </p:tgtEl>
                                        <p:attrNameLst>
                                          <p:attrName>style.visibility</p:attrName>
                                        </p:attrNameLst>
                                      </p:cBhvr>
                                      <p:to>
                                        <p:strVal val="visible"/>
                                      </p:to>
                                    </p:set>
                                    <p:anim calcmode="lin" valueType="num">
                                      <p:cBhvr>
                                        <p:cTn id="13" dur="500" fill="hold"/>
                                        <p:tgtEl>
                                          <p:spTgt spid="35847"/>
                                        </p:tgtEl>
                                        <p:attrNameLst>
                                          <p:attrName>ppt_w</p:attrName>
                                        </p:attrNameLst>
                                      </p:cBhvr>
                                      <p:tavLst>
                                        <p:tav tm="0">
                                          <p:val>
                                            <p:fltVal val="0"/>
                                          </p:val>
                                        </p:tav>
                                        <p:tav tm="100000">
                                          <p:val>
                                            <p:strVal val="#ppt_w"/>
                                          </p:val>
                                        </p:tav>
                                      </p:tavLst>
                                    </p:anim>
                                    <p:anim calcmode="lin" valueType="num">
                                      <p:cBhvr>
                                        <p:cTn id="14" dur="500" fill="hold"/>
                                        <p:tgtEl>
                                          <p:spTgt spid="35847"/>
                                        </p:tgtEl>
                                        <p:attrNameLst>
                                          <p:attrName>ppt_h</p:attrName>
                                        </p:attrNameLst>
                                      </p:cBhvr>
                                      <p:tavLst>
                                        <p:tav tm="0">
                                          <p:val>
                                            <p:strVal val="#ppt_h"/>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35848"/>
                                        </p:tgtEl>
                                        <p:attrNameLst>
                                          <p:attrName>style.visibility</p:attrName>
                                        </p:attrNameLst>
                                      </p:cBhvr>
                                      <p:to>
                                        <p:strVal val="visible"/>
                                      </p:to>
                                    </p:set>
                                    <p:anim calcmode="lin" valueType="num">
                                      <p:cBhvr>
                                        <p:cTn id="19" dur="500" fill="hold"/>
                                        <p:tgtEl>
                                          <p:spTgt spid="35848"/>
                                        </p:tgtEl>
                                        <p:attrNameLst>
                                          <p:attrName>ppt_w</p:attrName>
                                        </p:attrNameLst>
                                      </p:cBhvr>
                                      <p:tavLst>
                                        <p:tav tm="0">
                                          <p:val>
                                            <p:fltVal val="0"/>
                                          </p:val>
                                        </p:tav>
                                        <p:tav tm="100000">
                                          <p:val>
                                            <p:strVal val="#ppt_w"/>
                                          </p:val>
                                        </p:tav>
                                      </p:tavLst>
                                    </p:anim>
                                    <p:anim calcmode="lin" valueType="num">
                                      <p:cBhvr>
                                        <p:cTn id="20" dur="500" fill="hold"/>
                                        <p:tgtEl>
                                          <p:spTgt spid="35848"/>
                                        </p:tgtEl>
                                        <p:attrNameLst>
                                          <p:attrName>ppt_h</p:attrName>
                                        </p:attrNameLst>
                                      </p:cBhvr>
                                      <p:tavLst>
                                        <p:tav tm="0">
                                          <p:val>
                                            <p:strVal val="#ppt_h"/>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35849"/>
                                        </p:tgtEl>
                                        <p:attrNameLst>
                                          <p:attrName>style.visibility</p:attrName>
                                        </p:attrNameLst>
                                      </p:cBhvr>
                                      <p:to>
                                        <p:strVal val="visible"/>
                                      </p:to>
                                    </p:set>
                                    <p:anim calcmode="lin" valueType="num">
                                      <p:cBhvr>
                                        <p:cTn id="25" dur="500" fill="hold"/>
                                        <p:tgtEl>
                                          <p:spTgt spid="35849"/>
                                        </p:tgtEl>
                                        <p:attrNameLst>
                                          <p:attrName>ppt_w</p:attrName>
                                        </p:attrNameLst>
                                      </p:cBhvr>
                                      <p:tavLst>
                                        <p:tav tm="0">
                                          <p:val>
                                            <p:fltVal val="0"/>
                                          </p:val>
                                        </p:tav>
                                        <p:tav tm="100000">
                                          <p:val>
                                            <p:strVal val="#ppt_w"/>
                                          </p:val>
                                        </p:tav>
                                      </p:tavLst>
                                    </p:anim>
                                    <p:anim calcmode="lin" valueType="num">
                                      <p:cBhvr>
                                        <p:cTn id="26" dur="500" fill="hold"/>
                                        <p:tgtEl>
                                          <p:spTgt spid="35849"/>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6" grpId="0" autoUpdateAnimBg="0"/>
      <p:bldP spid="35847" grpId="0" autoUpdateAnimBg="0"/>
      <p:bldP spid="35848" grpId="0" autoUpdateAnimBg="0"/>
      <p:bldP spid="35849"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 name="Espace réservé du numéro de diapositive 3"/>
          <p:cNvSpPr>
            <a:spLocks noGrp="1"/>
          </p:cNvSpPr>
          <p:nvPr>
            <p:ph type="sldNum" sz="quarter" idx="12"/>
          </p:nvPr>
        </p:nvSpPr>
        <p:spPr/>
        <p:txBody>
          <a:bodyPr/>
          <a:lstStyle/>
          <a:p>
            <a:fld id="{9B56D0E3-3FC6-4C99-871F-86A41F4A1C3A}" type="slidenum">
              <a:rPr lang="fr-FR"/>
              <a:pPr/>
              <a:t>8</a:t>
            </a:fld>
            <a:endParaRPr lang="fr-FR"/>
          </a:p>
        </p:txBody>
      </p:sp>
      <p:sp>
        <p:nvSpPr>
          <p:cNvPr id="20499" name="Text Box 19"/>
          <p:cNvSpPr txBox="1">
            <a:spLocks noChangeArrowheads="1"/>
          </p:cNvSpPr>
          <p:nvPr/>
        </p:nvSpPr>
        <p:spPr bwMode="auto">
          <a:xfrm>
            <a:off x="1512888" y="5105400"/>
            <a:ext cx="67325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400">
                <a:solidFill>
                  <a:schemeClr val="tx2"/>
                </a:solidFill>
              </a:rPr>
              <a:t>L’ion I</a:t>
            </a:r>
            <a:r>
              <a:rPr lang="fr-FR" sz="2400" baseline="30000">
                <a:solidFill>
                  <a:schemeClr val="tx2"/>
                </a:solidFill>
              </a:rPr>
              <a:t>-</a:t>
            </a:r>
            <a:r>
              <a:rPr lang="fr-FR" sz="2400">
                <a:solidFill>
                  <a:schemeClr val="tx2"/>
                </a:solidFill>
              </a:rPr>
              <a:t> est donc l’un des réactifs, Fe</a:t>
            </a:r>
            <a:r>
              <a:rPr lang="fr-FR" sz="2400" baseline="30000">
                <a:solidFill>
                  <a:schemeClr val="tx2"/>
                </a:solidFill>
              </a:rPr>
              <a:t>3+</a:t>
            </a:r>
            <a:r>
              <a:rPr lang="fr-FR" sz="2400">
                <a:solidFill>
                  <a:schemeClr val="tx2"/>
                </a:solidFill>
              </a:rPr>
              <a:t> étant l’autre :  </a:t>
            </a:r>
          </a:p>
        </p:txBody>
      </p:sp>
      <p:sp>
        <p:nvSpPr>
          <p:cNvPr id="20500" name="Text Box 20"/>
          <p:cNvSpPr txBox="1">
            <a:spLocks noChangeArrowheads="1"/>
          </p:cNvSpPr>
          <p:nvPr/>
        </p:nvSpPr>
        <p:spPr bwMode="auto">
          <a:xfrm>
            <a:off x="2089150" y="5737225"/>
            <a:ext cx="55118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800">
                <a:solidFill>
                  <a:schemeClr val="accent1"/>
                </a:solidFill>
              </a:rPr>
              <a:t>I</a:t>
            </a:r>
            <a:r>
              <a:rPr lang="fr-FR" sz="3200" baseline="30000">
                <a:solidFill>
                  <a:schemeClr val="accent1"/>
                </a:solidFill>
              </a:rPr>
              <a:t>-</a:t>
            </a:r>
            <a:r>
              <a:rPr lang="fr-FR" sz="2800">
                <a:solidFill>
                  <a:schemeClr val="accent1"/>
                </a:solidFill>
              </a:rPr>
              <a:t> est-il l’oxydant ou le réducteur ?</a:t>
            </a:r>
          </a:p>
          <a:p>
            <a:r>
              <a:rPr lang="fr-FR" sz="2800">
                <a:solidFill>
                  <a:schemeClr val="accent1"/>
                </a:solidFill>
              </a:rPr>
              <a:t>Fe</a:t>
            </a:r>
            <a:r>
              <a:rPr lang="fr-FR" sz="2800" baseline="30000">
                <a:solidFill>
                  <a:schemeClr val="accent1"/>
                </a:solidFill>
              </a:rPr>
              <a:t>3+</a:t>
            </a:r>
            <a:r>
              <a:rPr lang="fr-FR" sz="2800">
                <a:solidFill>
                  <a:schemeClr val="accent1"/>
                </a:solidFill>
              </a:rPr>
              <a:t> est-il l’oxydant ou le réducteur ?</a:t>
            </a:r>
          </a:p>
        </p:txBody>
      </p:sp>
      <p:sp>
        <p:nvSpPr>
          <p:cNvPr id="20501" name="Text Box 21"/>
          <p:cNvSpPr txBox="1">
            <a:spLocks noChangeArrowheads="1"/>
          </p:cNvSpPr>
          <p:nvPr/>
        </p:nvSpPr>
        <p:spPr bwMode="auto">
          <a:xfrm>
            <a:off x="228600" y="228600"/>
            <a:ext cx="7300396"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400" b="1" i="1" dirty="0">
                <a:solidFill>
                  <a:srgbClr val="66FF33"/>
                </a:solidFill>
              </a:rPr>
              <a:t>Comment déterminer le caractère oxydant ou réducteur </a:t>
            </a:r>
          </a:p>
          <a:p>
            <a:r>
              <a:rPr lang="fr-FR" sz="2400" b="1" i="1" dirty="0">
                <a:solidFill>
                  <a:srgbClr val="66FF33"/>
                </a:solidFill>
              </a:rPr>
              <a:t>d’une espèce inconnue ?</a:t>
            </a:r>
            <a:endParaRPr lang="fr-FR" dirty="0"/>
          </a:p>
        </p:txBody>
      </p:sp>
      <p:sp>
        <p:nvSpPr>
          <p:cNvPr id="20520" name="Text Box 40"/>
          <p:cNvSpPr txBox="1">
            <a:spLocks noChangeArrowheads="1"/>
          </p:cNvSpPr>
          <p:nvPr/>
        </p:nvSpPr>
        <p:spPr bwMode="auto">
          <a:xfrm>
            <a:off x="304800" y="3962400"/>
            <a:ext cx="8839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fr-FR" sz="2400">
                <a:solidFill>
                  <a:schemeClr val="tx2"/>
                </a:solidFill>
              </a:rPr>
              <a:t>Quels sont les réactifs ? </a:t>
            </a:r>
          </a:p>
        </p:txBody>
      </p:sp>
      <p:grpSp>
        <p:nvGrpSpPr>
          <p:cNvPr id="20526" name="Group 46"/>
          <p:cNvGrpSpPr>
            <a:grpSpLocks/>
          </p:cNvGrpSpPr>
          <p:nvPr/>
        </p:nvGrpSpPr>
        <p:grpSpPr bwMode="auto">
          <a:xfrm>
            <a:off x="1066800" y="1066800"/>
            <a:ext cx="7178675" cy="2743200"/>
            <a:chOff x="672" y="672"/>
            <a:chExt cx="4522" cy="1728"/>
          </a:xfrm>
        </p:grpSpPr>
        <p:sp>
          <p:nvSpPr>
            <p:cNvPr id="20504" name="Rectangle 24"/>
            <p:cNvSpPr>
              <a:spLocks noChangeArrowheads="1"/>
            </p:cNvSpPr>
            <p:nvPr/>
          </p:nvSpPr>
          <p:spPr bwMode="auto">
            <a:xfrm>
              <a:off x="778" y="1687"/>
              <a:ext cx="812" cy="713"/>
            </a:xfrm>
            <a:prstGeom prst="rect">
              <a:avLst/>
            </a:prstGeom>
            <a:solidFill>
              <a:srgbClr val="C0C0C0"/>
            </a:solidFill>
            <a:ln w="12700">
              <a:solidFill>
                <a:srgbClr val="C0C0C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20505" name="Line 25"/>
            <p:cNvSpPr>
              <a:spLocks noChangeShapeType="1"/>
            </p:cNvSpPr>
            <p:nvPr/>
          </p:nvSpPr>
          <p:spPr bwMode="auto">
            <a:xfrm>
              <a:off x="778" y="1331"/>
              <a:ext cx="0" cy="1069"/>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0506" name="Line 26"/>
            <p:cNvSpPr>
              <a:spLocks noChangeShapeType="1"/>
            </p:cNvSpPr>
            <p:nvPr/>
          </p:nvSpPr>
          <p:spPr bwMode="auto">
            <a:xfrm>
              <a:off x="1590" y="1381"/>
              <a:ext cx="0" cy="1019"/>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0507" name="Freeform 27"/>
            <p:cNvSpPr>
              <a:spLocks/>
            </p:cNvSpPr>
            <p:nvPr/>
          </p:nvSpPr>
          <p:spPr bwMode="auto">
            <a:xfrm>
              <a:off x="1590" y="1331"/>
              <a:ext cx="102" cy="50"/>
            </a:xfrm>
            <a:custGeom>
              <a:avLst/>
              <a:gdLst>
                <a:gd name="T0" fmla="*/ 0 w 48"/>
                <a:gd name="T1" fmla="*/ 48 h 48"/>
                <a:gd name="T2" fmla="*/ 48 w 48"/>
                <a:gd name="T3" fmla="*/ 0 h 48"/>
              </a:gdLst>
              <a:ahLst/>
              <a:cxnLst>
                <a:cxn ang="0">
                  <a:pos x="T0" y="T1"/>
                </a:cxn>
                <a:cxn ang="0">
                  <a:pos x="T2" y="T3"/>
                </a:cxn>
              </a:cxnLst>
              <a:rect l="0" t="0" r="r" b="b"/>
              <a:pathLst>
                <a:path w="48" h="48">
                  <a:moveTo>
                    <a:pt x="0" y="48"/>
                  </a:moveTo>
                  <a:cubicBezTo>
                    <a:pt x="16" y="28"/>
                    <a:pt x="32" y="8"/>
                    <a:pt x="48" y="0"/>
                  </a:cubicBezTo>
                </a:path>
              </a:pathLst>
            </a:custGeom>
            <a:noFill/>
            <a:ln w="12700" cap="flat"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0508" name="Text Box 28"/>
            <p:cNvSpPr txBox="1">
              <a:spLocks noChangeArrowheads="1"/>
            </p:cNvSpPr>
            <p:nvPr/>
          </p:nvSpPr>
          <p:spPr bwMode="auto">
            <a:xfrm>
              <a:off x="1851" y="1054"/>
              <a:ext cx="2629"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800" b="1">
                  <a:solidFill>
                    <a:schemeClr val="accent1"/>
                  </a:solidFill>
                </a:rPr>
                <a:t>Fe</a:t>
              </a:r>
              <a:r>
                <a:rPr lang="fr-FR" sz="2800" b="1" baseline="30000">
                  <a:solidFill>
                    <a:schemeClr val="accent1"/>
                  </a:solidFill>
                </a:rPr>
                <a:t>3+</a:t>
              </a:r>
              <a:r>
                <a:rPr lang="fr-FR" sz="2800" b="1" baseline="-25000">
                  <a:solidFill>
                    <a:schemeClr val="accent1"/>
                  </a:solidFill>
                </a:rPr>
                <a:t>(aq)</a:t>
              </a:r>
              <a:r>
                <a:rPr lang="fr-FR" sz="2800" b="1">
                  <a:solidFill>
                    <a:schemeClr val="accent1"/>
                  </a:solidFill>
                </a:rPr>
                <a:t> , 3Cl</a:t>
              </a:r>
              <a:r>
                <a:rPr lang="fr-FR" sz="3200" b="1" baseline="30000">
                  <a:solidFill>
                    <a:schemeClr val="accent1"/>
                  </a:solidFill>
                </a:rPr>
                <a:t>-</a:t>
              </a:r>
              <a:r>
                <a:rPr lang="fr-FR" sz="2800" b="1" baseline="-25000">
                  <a:solidFill>
                    <a:schemeClr val="accent1"/>
                  </a:solidFill>
                </a:rPr>
                <a:t>(aq)</a:t>
              </a:r>
              <a:r>
                <a:rPr lang="fr-FR" sz="2400">
                  <a:solidFill>
                    <a:schemeClr val="accent1"/>
                  </a:solidFill>
                </a:rPr>
                <a:t> (0,05 mol/L</a:t>
              </a:r>
              <a:r>
                <a:rPr lang="fr-FR" sz="2400">
                  <a:solidFill>
                    <a:schemeClr val="tx2"/>
                  </a:solidFill>
                </a:rPr>
                <a:t>)</a:t>
              </a:r>
            </a:p>
          </p:txBody>
        </p:sp>
        <p:sp>
          <p:nvSpPr>
            <p:cNvPr id="20509" name="AutoShape 29"/>
            <p:cNvSpPr>
              <a:spLocks noChangeArrowheads="1"/>
            </p:cNvSpPr>
            <p:nvPr/>
          </p:nvSpPr>
          <p:spPr bwMode="auto">
            <a:xfrm flipH="1">
              <a:off x="1152" y="1152"/>
              <a:ext cx="784" cy="260"/>
            </a:xfrm>
            <a:prstGeom prst="curvedDownArrow">
              <a:avLst>
                <a:gd name="adj1" fmla="val 60308"/>
                <a:gd name="adj2" fmla="val 120615"/>
                <a:gd name="adj3" fmla="val 33333"/>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20510" name="AutoShape 30"/>
            <p:cNvSpPr>
              <a:spLocks noChangeArrowheads="1"/>
            </p:cNvSpPr>
            <p:nvPr/>
          </p:nvSpPr>
          <p:spPr bwMode="auto">
            <a:xfrm>
              <a:off x="2707" y="1942"/>
              <a:ext cx="812" cy="255"/>
            </a:xfrm>
            <a:prstGeom prst="notchedRightArrow">
              <a:avLst>
                <a:gd name="adj1" fmla="val 50000"/>
                <a:gd name="adj2" fmla="val 79608"/>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20511" name="Rectangle 31"/>
            <p:cNvSpPr>
              <a:spLocks noChangeArrowheads="1"/>
            </p:cNvSpPr>
            <p:nvPr/>
          </p:nvSpPr>
          <p:spPr bwMode="auto">
            <a:xfrm>
              <a:off x="4280" y="1687"/>
              <a:ext cx="812" cy="713"/>
            </a:xfrm>
            <a:prstGeom prst="rect">
              <a:avLst/>
            </a:prstGeom>
            <a:solidFill>
              <a:srgbClr val="FF9900"/>
            </a:solidFill>
            <a:ln w="12700">
              <a:solidFill>
                <a:srgbClr val="FF99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fr-FR">
                <a:solidFill>
                  <a:srgbClr val="FFFF00"/>
                </a:solidFill>
              </a:endParaRPr>
            </a:p>
          </p:txBody>
        </p:sp>
        <p:sp>
          <p:nvSpPr>
            <p:cNvPr id="20512" name="Line 32"/>
            <p:cNvSpPr>
              <a:spLocks noChangeShapeType="1"/>
            </p:cNvSpPr>
            <p:nvPr/>
          </p:nvSpPr>
          <p:spPr bwMode="auto">
            <a:xfrm>
              <a:off x="4280" y="1331"/>
              <a:ext cx="0" cy="1069"/>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0513" name="Line 33"/>
            <p:cNvSpPr>
              <a:spLocks noChangeShapeType="1"/>
            </p:cNvSpPr>
            <p:nvPr/>
          </p:nvSpPr>
          <p:spPr bwMode="auto">
            <a:xfrm>
              <a:off x="5092" y="1381"/>
              <a:ext cx="0" cy="1019"/>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0514" name="Freeform 34"/>
            <p:cNvSpPr>
              <a:spLocks/>
            </p:cNvSpPr>
            <p:nvPr/>
          </p:nvSpPr>
          <p:spPr bwMode="auto">
            <a:xfrm>
              <a:off x="5092" y="1331"/>
              <a:ext cx="102" cy="50"/>
            </a:xfrm>
            <a:custGeom>
              <a:avLst/>
              <a:gdLst>
                <a:gd name="T0" fmla="*/ 0 w 48"/>
                <a:gd name="T1" fmla="*/ 48 h 48"/>
                <a:gd name="T2" fmla="*/ 48 w 48"/>
                <a:gd name="T3" fmla="*/ 0 h 48"/>
              </a:gdLst>
              <a:ahLst/>
              <a:cxnLst>
                <a:cxn ang="0">
                  <a:pos x="T0" y="T1"/>
                </a:cxn>
                <a:cxn ang="0">
                  <a:pos x="T2" y="T3"/>
                </a:cxn>
              </a:cxnLst>
              <a:rect l="0" t="0" r="r" b="b"/>
              <a:pathLst>
                <a:path w="48" h="48">
                  <a:moveTo>
                    <a:pt x="0" y="48"/>
                  </a:moveTo>
                  <a:cubicBezTo>
                    <a:pt x="16" y="28"/>
                    <a:pt x="32" y="8"/>
                    <a:pt x="48" y="0"/>
                  </a:cubicBezTo>
                </a:path>
              </a:pathLst>
            </a:custGeom>
            <a:noFill/>
            <a:ln w="12700" cap="flat" cmpd="sng">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0515" name="Rectangle 35"/>
            <p:cNvSpPr>
              <a:spLocks noChangeArrowheads="1"/>
            </p:cNvSpPr>
            <p:nvPr/>
          </p:nvSpPr>
          <p:spPr bwMode="auto">
            <a:xfrm>
              <a:off x="873" y="672"/>
              <a:ext cx="292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400" b="1" i="1">
                  <a:solidFill>
                    <a:schemeClr val="hlink"/>
                  </a:solidFill>
                </a:rPr>
                <a:t>Troisième situation expérimentale :</a:t>
              </a:r>
            </a:p>
          </p:txBody>
        </p:sp>
        <p:sp>
          <p:nvSpPr>
            <p:cNvPr id="20516" name="Line 36"/>
            <p:cNvSpPr>
              <a:spLocks noChangeShapeType="1"/>
            </p:cNvSpPr>
            <p:nvPr/>
          </p:nvSpPr>
          <p:spPr bwMode="auto">
            <a:xfrm>
              <a:off x="4292" y="2400"/>
              <a:ext cx="807"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0517" name="Line 37"/>
            <p:cNvSpPr>
              <a:spLocks noChangeShapeType="1"/>
            </p:cNvSpPr>
            <p:nvPr/>
          </p:nvSpPr>
          <p:spPr bwMode="auto">
            <a:xfrm>
              <a:off x="778" y="2400"/>
              <a:ext cx="807"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0518" name="Text Box 38"/>
            <p:cNvSpPr txBox="1">
              <a:spLocks noChangeArrowheads="1"/>
            </p:cNvSpPr>
            <p:nvPr/>
          </p:nvSpPr>
          <p:spPr bwMode="auto">
            <a:xfrm>
              <a:off x="672" y="1824"/>
              <a:ext cx="932" cy="4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400">
                  <a:solidFill>
                    <a:schemeClr val="tx2"/>
                  </a:solidFill>
                </a:rPr>
                <a:t>  </a:t>
              </a:r>
              <a:r>
                <a:rPr lang="fr-FR" sz="2200" b="1">
                  <a:solidFill>
                    <a:schemeClr val="bg1"/>
                  </a:solidFill>
                </a:rPr>
                <a:t>K</a:t>
              </a:r>
              <a:r>
                <a:rPr lang="fr-FR" sz="2200" b="1" baseline="-25000">
                  <a:solidFill>
                    <a:schemeClr val="bg1"/>
                  </a:solidFill>
                </a:rPr>
                <a:t>aq</a:t>
              </a:r>
              <a:r>
                <a:rPr lang="fr-FR" sz="2200" b="1" baseline="30000">
                  <a:solidFill>
                    <a:schemeClr val="bg1"/>
                  </a:solidFill>
                </a:rPr>
                <a:t>+</a:t>
              </a:r>
              <a:r>
                <a:rPr lang="fr-FR" sz="2200" b="1">
                  <a:solidFill>
                    <a:schemeClr val="bg1"/>
                  </a:solidFill>
                </a:rPr>
                <a:t> , I</a:t>
              </a:r>
              <a:r>
                <a:rPr lang="fr-FR" sz="2200" b="1" baseline="-25000">
                  <a:solidFill>
                    <a:schemeClr val="bg1"/>
                  </a:solidFill>
                </a:rPr>
                <a:t>aq</a:t>
              </a:r>
              <a:r>
                <a:rPr lang="fr-FR" sz="2400" b="1" baseline="30000">
                  <a:solidFill>
                    <a:schemeClr val="bg1"/>
                  </a:solidFill>
                </a:rPr>
                <a:t>-</a:t>
              </a:r>
            </a:p>
            <a:p>
              <a:r>
                <a:rPr lang="fr-FR">
                  <a:solidFill>
                    <a:schemeClr val="bg1"/>
                  </a:solidFill>
                </a:rPr>
                <a:t>  (0,1 mol/L)</a:t>
              </a:r>
            </a:p>
          </p:txBody>
        </p:sp>
        <p:sp>
          <p:nvSpPr>
            <p:cNvPr id="20519" name="Text Box 39"/>
            <p:cNvSpPr txBox="1">
              <a:spLocks noChangeArrowheads="1"/>
            </p:cNvSpPr>
            <p:nvPr/>
          </p:nvSpPr>
          <p:spPr bwMode="auto">
            <a:xfrm>
              <a:off x="4560" y="1840"/>
              <a:ext cx="22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800" b="1">
                  <a:solidFill>
                    <a:schemeClr val="bg1"/>
                  </a:solidFill>
                </a:rPr>
                <a:t>?</a:t>
              </a:r>
              <a:endParaRPr lang="fr-FR" sz="2800" b="1" baseline="30000">
                <a:solidFill>
                  <a:schemeClr val="bg1"/>
                </a:solidFill>
              </a:endParaRPr>
            </a:p>
          </p:txBody>
        </p:sp>
        <p:sp>
          <p:nvSpPr>
            <p:cNvPr id="20522" name="Text Box 42"/>
            <p:cNvSpPr txBox="1">
              <a:spLocks noChangeArrowheads="1"/>
            </p:cNvSpPr>
            <p:nvPr/>
          </p:nvSpPr>
          <p:spPr bwMode="auto">
            <a:xfrm>
              <a:off x="2688" y="1653"/>
              <a:ext cx="755"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400"/>
                <a:t>chauffer</a:t>
              </a:r>
            </a:p>
          </p:txBody>
        </p:sp>
      </p:grpSp>
      <p:sp>
        <p:nvSpPr>
          <p:cNvPr id="20527" name="Rectangle 47"/>
          <p:cNvSpPr>
            <a:spLocks noChangeArrowheads="1"/>
          </p:cNvSpPr>
          <p:nvPr/>
        </p:nvSpPr>
        <p:spPr bwMode="auto">
          <a:xfrm>
            <a:off x="2114550" y="4419600"/>
            <a:ext cx="64960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fr-FR" sz="2400">
                <a:solidFill>
                  <a:schemeClr val="tx2"/>
                </a:solidFill>
              </a:rPr>
              <a:t>les ions K+ et Cl- sont des espèces spectatrices.</a:t>
            </a:r>
            <a:r>
              <a:rPr lang="fr-FR"/>
              <a:t> </a:t>
            </a:r>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0501"/>
                                        </p:tgtEl>
                                        <p:attrNameLst>
                                          <p:attrName>style.visibility</p:attrName>
                                        </p:attrNameLst>
                                      </p:cBhvr>
                                      <p:to>
                                        <p:strVal val="visible"/>
                                      </p:to>
                                    </p:set>
                                    <p:anim calcmode="lin" valueType="num">
                                      <p:cBhvr>
                                        <p:cTn id="7" dur="500" fill="hold"/>
                                        <p:tgtEl>
                                          <p:spTgt spid="20501"/>
                                        </p:tgtEl>
                                        <p:attrNameLst>
                                          <p:attrName>ppt_w</p:attrName>
                                        </p:attrNameLst>
                                      </p:cBhvr>
                                      <p:tavLst>
                                        <p:tav tm="0">
                                          <p:val>
                                            <p:fltVal val="0"/>
                                          </p:val>
                                        </p:tav>
                                        <p:tav tm="100000">
                                          <p:val>
                                            <p:strVal val="#ppt_w"/>
                                          </p:val>
                                        </p:tav>
                                      </p:tavLst>
                                    </p:anim>
                                    <p:anim calcmode="lin" valueType="num">
                                      <p:cBhvr>
                                        <p:cTn id="8" dur="500" fill="hold"/>
                                        <p:tgtEl>
                                          <p:spTgt spid="20501"/>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9" presetClass="entr" presetSubtype="0" fill="hold" nodeType="clickEffect">
                                  <p:stCondLst>
                                    <p:cond delay="0"/>
                                  </p:stCondLst>
                                  <p:childTnLst>
                                    <p:set>
                                      <p:cBhvr>
                                        <p:cTn id="12" dur="1" fill="hold">
                                          <p:stCondLst>
                                            <p:cond delay="0"/>
                                          </p:stCondLst>
                                        </p:cTn>
                                        <p:tgtEl>
                                          <p:spTgt spid="20526"/>
                                        </p:tgtEl>
                                        <p:attrNameLst>
                                          <p:attrName>style.visibility</p:attrName>
                                        </p:attrNameLst>
                                      </p:cBhvr>
                                      <p:to>
                                        <p:strVal val="visible"/>
                                      </p:to>
                                    </p:set>
                                    <p:animEffect transition="in" filter="dissolve">
                                      <p:cBhvr>
                                        <p:cTn id="13" dur="500"/>
                                        <p:tgtEl>
                                          <p:spTgt spid="20526"/>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7" presetClass="entr" presetSubtype="10" fill="hold" grpId="0" nodeType="clickEffect">
                                  <p:stCondLst>
                                    <p:cond delay="0"/>
                                  </p:stCondLst>
                                  <p:childTnLst>
                                    <p:set>
                                      <p:cBhvr>
                                        <p:cTn id="17" dur="1" fill="hold">
                                          <p:stCondLst>
                                            <p:cond delay="0"/>
                                          </p:stCondLst>
                                        </p:cTn>
                                        <p:tgtEl>
                                          <p:spTgt spid="20520"/>
                                        </p:tgtEl>
                                        <p:attrNameLst>
                                          <p:attrName>style.visibility</p:attrName>
                                        </p:attrNameLst>
                                      </p:cBhvr>
                                      <p:to>
                                        <p:strVal val="visible"/>
                                      </p:to>
                                    </p:set>
                                    <p:anim calcmode="lin" valueType="num">
                                      <p:cBhvr>
                                        <p:cTn id="18" dur="500" fill="hold"/>
                                        <p:tgtEl>
                                          <p:spTgt spid="20520"/>
                                        </p:tgtEl>
                                        <p:attrNameLst>
                                          <p:attrName>ppt_w</p:attrName>
                                        </p:attrNameLst>
                                      </p:cBhvr>
                                      <p:tavLst>
                                        <p:tav tm="0">
                                          <p:val>
                                            <p:fltVal val="0"/>
                                          </p:val>
                                        </p:tav>
                                        <p:tav tm="100000">
                                          <p:val>
                                            <p:strVal val="#ppt_w"/>
                                          </p:val>
                                        </p:tav>
                                      </p:tavLst>
                                    </p:anim>
                                    <p:anim calcmode="lin" valueType="num">
                                      <p:cBhvr>
                                        <p:cTn id="19" dur="500" fill="hold"/>
                                        <p:tgtEl>
                                          <p:spTgt spid="20520"/>
                                        </p:tgtEl>
                                        <p:attrNameLst>
                                          <p:attrName>ppt_h</p:attrName>
                                        </p:attrNameLst>
                                      </p:cBhvr>
                                      <p:tavLst>
                                        <p:tav tm="0">
                                          <p:val>
                                            <p:strVal val="#ppt_h"/>
                                          </p:val>
                                        </p:tav>
                                        <p:tav tm="100000">
                                          <p:val>
                                            <p:strVal val="#ppt_h"/>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17" presetClass="entr" presetSubtype="10" fill="hold" grpId="0" nodeType="clickEffect">
                                  <p:stCondLst>
                                    <p:cond delay="0"/>
                                  </p:stCondLst>
                                  <p:childTnLst>
                                    <p:set>
                                      <p:cBhvr>
                                        <p:cTn id="23" dur="1" fill="hold">
                                          <p:stCondLst>
                                            <p:cond delay="0"/>
                                          </p:stCondLst>
                                        </p:cTn>
                                        <p:tgtEl>
                                          <p:spTgt spid="20527"/>
                                        </p:tgtEl>
                                        <p:attrNameLst>
                                          <p:attrName>style.visibility</p:attrName>
                                        </p:attrNameLst>
                                      </p:cBhvr>
                                      <p:to>
                                        <p:strVal val="visible"/>
                                      </p:to>
                                    </p:set>
                                    <p:anim calcmode="lin" valueType="num">
                                      <p:cBhvr>
                                        <p:cTn id="24" dur="500" fill="hold"/>
                                        <p:tgtEl>
                                          <p:spTgt spid="20527"/>
                                        </p:tgtEl>
                                        <p:attrNameLst>
                                          <p:attrName>ppt_w</p:attrName>
                                        </p:attrNameLst>
                                      </p:cBhvr>
                                      <p:tavLst>
                                        <p:tav tm="0">
                                          <p:val>
                                            <p:fltVal val="0"/>
                                          </p:val>
                                        </p:tav>
                                        <p:tav tm="100000">
                                          <p:val>
                                            <p:strVal val="#ppt_w"/>
                                          </p:val>
                                        </p:tav>
                                      </p:tavLst>
                                    </p:anim>
                                    <p:anim calcmode="lin" valueType="num">
                                      <p:cBhvr>
                                        <p:cTn id="25" dur="500" fill="hold"/>
                                        <p:tgtEl>
                                          <p:spTgt spid="20527"/>
                                        </p:tgtEl>
                                        <p:attrNameLst>
                                          <p:attrName>ppt_h</p:attrName>
                                        </p:attrNameLst>
                                      </p:cBhvr>
                                      <p:tavLst>
                                        <p:tav tm="0">
                                          <p:val>
                                            <p:strVal val="#ppt_h"/>
                                          </p:val>
                                        </p:tav>
                                        <p:tav tm="100000">
                                          <p:val>
                                            <p:strVal val="#ppt_h"/>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17" presetClass="entr" presetSubtype="10" fill="hold" grpId="0" nodeType="clickEffect">
                                  <p:stCondLst>
                                    <p:cond delay="0"/>
                                  </p:stCondLst>
                                  <p:childTnLst>
                                    <p:set>
                                      <p:cBhvr>
                                        <p:cTn id="29" dur="1" fill="hold">
                                          <p:stCondLst>
                                            <p:cond delay="0"/>
                                          </p:stCondLst>
                                        </p:cTn>
                                        <p:tgtEl>
                                          <p:spTgt spid="20499"/>
                                        </p:tgtEl>
                                        <p:attrNameLst>
                                          <p:attrName>style.visibility</p:attrName>
                                        </p:attrNameLst>
                                      </p:cBhvr>
                                      <p:to>
                                        <p:strVal val="visible"/>
                                      </p:to>
                                    </p:set>
                                    <p:anim calcmode="lin" valueType="num">
                                      <p:cBhvr>
                                        <p:cTn id="30" dur="500" fill="hold"/>
                                        <p:tgtEl>
                                          <p:spTgt spid="20499"/>
                                        </p:tgtEl>
                                        <p:attrNameLst>
                                          <p:attrName>ppt_w</p:attrName>
                                        </p:attrNameLst>
                                      </p:cBhvr>
                                      <p:tavLst>
                                        <p:tav tm="0">
                                          <p:val>
                                            <p:fltVal val="0"/>
                                          </p:val>
                                        </p:tav>
                                        <p:tav tm="100000">
                                          <p:val>
                                            <p:strVal val="#ppt_w"/>
                                          </p:val>
                                        </p:tav>
                                      </p:tavLst>
                                    </p:anim>
                                    <p:anim calcmode="lin" valueType="num">
                                      <p:cBhvr>
                                        <p:cTn id="31" dur="500" fill="hold"/>
                                        <p:tgtEl>
                                          <p:spTgt spid="20499"/>
                                        </p:tgtEl>
                                        <p:attrNameLst>
                                          <p:attrName>ppt_h</p:attrName>
                                        </p:attrNameLst>
                                      </p:cBhvr>
                                      <p:tavLst>
                                        <p:tav tm="0">
                                          <p:val>
                                            <p:strVal val="#ppt_h"/>
                                          </p:val>
                                        </p:tav>
                                        <p:tav tm="100000">
                                          <p:val>
                                            <p:strVal val="#ppt_h"/>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17" presetClass="entr" presetSubtype="10" fill="hold" grpId="0" nodeType="clickEffect">
                                  <p:stCondLst>
                                    <p:cond delay="0"/>
                                  </p:stCondLst>
                                  <p:childTnLst>
                                    <p:set>
                                      <p:cBhvr>
                                        <p:cTn id="35" dur="1" fill="hold">
                                          <p:stCondLst>
                                            <p:cond delay="0"/>
                                          </p:stCondLst>
                                        </p:cTn>
                                        <p:tgtEl>
                                          <p:spTgt spid="20500"/>
                                        </p:tgtEl>
                                        <p:attrNameLst>
                                          <p:attrName>style.visibility</p:attrName>
                                        </p:attrNameLst>
                                      </p:cBhvr>
                                      <p:to>
                                        <p:strVal val="visible"/>
                                      </p:to>
                                    </p:set>
                                    <p:anim calcmode="lin" valueType="num">
                                      <p:cBhvr>
                                        <p:cTn id="36" dur="500" fill="hold"/>
                                        <p:tgtEl>
                                          <p:spTgt spid="20500"/>
                                        </p:tgtEl>
                                        <p:attrNameLst>
                                          <p:attrName>ppt_w</p:attrName>
                                        </p:attrNameLst>
                                      </p:cBhvr>
                                      <p:tavLst>
                                        <p:tav tm="0">
                                          <p:val>
                                            <p:fltVal val="0"/>
                                          </p:val>
                                        </p:tav>
                                        <p:tav tm="100000">
                                          <p:val>
                                            <p:strVal val="#ppt_w"/>
                                          </p:val>
                                        </p:tav>
                                      </p:tavLst>
                                    </p:anim>
                                    <p:anim calcmode="lin" valueType="num">
                                      <p:cBhvr>
                                        <p:cTn id="37" dur="500" fill="hold"/>
                                        <p:tgtEl>
                                          <p:spTgt spid="2050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99" grpId="0" autoUpdateAnimBg="0"/>
      <p:bldP spid="20500" grpId="0" autoUpdateAnimBg="0"/>
      <p:bldP spid="20501" grpId="0" autoUpdateAnimBg="0"/>
      <p:bldP spid="20520" grpId="0" autoUpdateAnimBg="0"/>
      <p:bldP spid="20527"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5" name="Espace réservé du numéro de diapositive 3"/>
          <p:cNvSpPr>
            <a:spLocks noGrp="1"/>
          </p:cNvSpPr>
          <p:nvPr>
            <p:ph type="sldNum" sz="quarter" idx="12"/>
          </p:nvPr>
        </p:nvSpPr>
        <p:spPr/>
        <p:txBody>
          <a:bodyPr/>
          <a:lstStyle/>
          <a:p>
            <a:fld id="{5D3DD7EC-7FD4-462F-835B-C2E0B04B3A49}" type="slidenum">
              <a:rPr lang="fr-FR"/>
              <a:pPr/>
              <a:t>9</a:t>
            </a:fld>
            <a:endParaRPr lang="fr-FR"/>
          </a:p>
        </p:txBody>
      </p:sp>
      <p:sp>
        <p:nvSpPr>
          <p:cNvPr id="24597" name="Text Box 21"/>
          <p:cNvSpPr txBox="1">
            <a:spLocks noChangeArrowheads="1"/>
          </p:cNvSpPr>
          <p:nvPr/>
        </p:nvSpPr>
        <p:spPr bwMode="auto">
          <a:xfrm>
            <a:off x="457200" y="3505200"/>
            <a:ext cx="465455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400">
                <a:solidFill>
                  <a:schemeClr val="tx2"/>
                </a:solidFill>
              </a:rPr>
              <a:t>L’extraction liquide-liquide par le </a:t>
            </a:r>
          </a:p>
          <a:p>
            <a:r>
              <a:rPr lang="fr-FR" sz="2400">
                <a:solidFill>
                  <a:schemeClr val="tx2"/>
                </a:solidFill>
              </a:rPr>
              <a:t>cyclohexane montre la formation de </a:t>
            </a:r>
          </a:p>
          <a:p>
            <a:r>
              <a:rPr lang="fr-FR" sz="2400">
                <a:solidFill>
                  <a:schemeClr val="tx2"/>
                </a:solidFill>
              </a:rPr>
              <a:t>diiode I</a:t>
            </a:r>
            <a:r>
              <a:rPr lang="fr-FR" sz="2400" baseline="-25000">
                <a:solidFill>
                  <a:schemeClr val="tx2"/>
                </a:solidFill>
              </a:rPr>
              <a:t>2 </a:t>
            </a:r>
            <a:endParaRPr lang="fr-FR">
              <a:solidFill>
                <a:schemeClr val="hlink"/>
              </a:solidFill>
            </a:endParaRPr>
          </a:p>
        </p:txBody>
      </p:sp>
      <p:sp>
        <p:nvSpPr>
          <p:cNvPr id="24599" name="Text Box 23"/>
          <p:cNvSpPr txBox="1">
            <a:spLocks noChangeArrowheads="1"/>
          </p:cNvSpPr>
          <p:nvPr/>
        </p:nvSpPr>
        <p:spPr bwMode="auto">
          <a:xfrm>
            <a:off x="304800" y="5867400"/>
            <a:ext cx="18415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sz="2400">
              <a:solidFill>
                <a:schemeClr val="hlink"/>
              </a:solidFill>
            </a:endParaRPr>
          </a:p>
          <a:p>
            <a:endParaRPr lang="fr-FR"/>
          </a:p>
        </p:txBody>
      </p:sp>
      <p:sp>
        <p:nvSpPr>
          <p:cNvPr id="24684" name="Text Box 108"/>
          <p:cNvSpPr txBox="1">
            <a:spLocks noChangeArrowheads="1"/>
          </p:cNvSpPr>
          <p:nvPr/>
        </p:nvSpPr>
        <p:spPr bwMode="auto">
          <a:xfrm>
            <a:off x="457200" y="4724400"/>
            <a:ext cx="440213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400">
                <a:solidFill>
                  <a:schemeClr val="tx2"/>
                </a:solidFill>
              </a:rPr>
              <a:t>L’action des ions HO</a:t>
            </a:r>
            <a:r>
              <a:rPr lang="fr-FR" sz="2800" baseline="30000">
                <a:solidFill>
                  <a:schemeClr val="tx2"/>
                </a:solidFill>
              </a:rPr>
              <a:t>-</a:t>
            </a:r>
            <a:r>
              <a:rPr lang="fr-FR" sz="2400">
                <a:solidFill>
                  <a:schemeClr val="tx2"/>
                </a:solidFill>
              </a:rPr>
              <a:t> de la soude </a:t>
            </a:r>
          </a:p>
          <a:p>
            <a:r>
              <a:rPr lang="fr-FR" sz="2400">
                <a:solidFill>
                  <a:schemeClr val="tx2"/>
                </a:solidFill>
              </a:rPr>
              <a:t>montre la formation des ions Fe</a:t>
            </a:r>
            <a:r>
              <a:rPr lang="fr-FR" sz="2400" baseline="30000">
                <a:solidFill>
                  <a:schemeClr val="tx2"/>
                </a:solidFill>
              </a:rPr>
              <a:t>2+</a:t>
            </a:r>
          </a:p>
        </p:txBody>
      </p:sp>
      <p:sp>
        <p:nvSpPr>
          <p:cNvPr id="24686" name="Text Box 110"/>
          <p:cNvSpPr txBox="1">
            <a:spLocks noChangeArrowheads="1"/>
          </p:cNvSpPr>
          <p:nvPr/>
        </p:nvSpPr>
        <p:spPr bwMode="auto">
          <a:xfrm>
            <a:off x="433388" y="5486400"/>
            <a:ext cx="85058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400">
                <a:solidFill>
                  <a:schemeClr val="tx2"/>
                </a:solidFill>
              </a:rPr>
              <a:t>Écrire l’équation de la réaction traduisant la transformation étudiée :</a:t>
            </a:r>
            <a:endParaRPr lang="fr-FR"/>
          </a:p>
        </p:txBody>
      </p:sp>
      <p:sp>
        <p:nvSpPr>
          <p:cNvPr id="24688" name="Text Box 112"/>
          <p:cNvSpPr txBox="1">
            <a:spLocks noChangeArrowheads="1"/>
          </p:cNvSpPr>
          <p:nvPr/>
        </p:nvSpPr>
        <p:spPr bwMode="auto">
          <a:xfrm>
            <a:off x="441325" y="6186488"/>
            <a:ext cx="184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24689" name="Text Box 113"/>
          <p:cNvSpPr txBox="1">
            <a:spLocks noChangeArrowheads="1"/>
          </p:cNvSpPr>
          <p:nvPr/>
        </p:nvSpPr>
        <p:spPr bwMode="auto">
          <a:xfrm>
            <a:off x="2209800" y="5943600"/>
            <a:ext cx="5487988"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400">
                <a:solidFill>
                  <a:schemeClr val="tx1"/>
                </a:solidFill>
              </a:rPr>
              <a:t>2 Fe</a:t>
            </a:r>
            <a:r>
              <a:rPr lang="fr-FR" sz="2400" b="1" baseline="30000">
                <a:solidFill>
                  <a:schemeClr val="tx1"/>
                </a:solidFill>
              </a:rPr>
              <a:t>3+</a:t>
            </a:r>
            <a:r>
              <a:rPr lang="fr-FR" sz="2400" b="1" baseline="-25000">
                <a:solidFill>
                  <a:schemeClr val="tx1"/>
                </a:solidFill>
              </a:rPr>
              <a:t>(aq)</a:t>
            </a:r>
            <a:r>
              <a:rPr lang="fr-FR" sz="2400" baseline="-25000">
                <a:solidFill>
                  <a:schemeClr val="tx1"/>
                </a:solidFill>
              </a:rPr>
              <a:t> </a:t>
            </a:r>
            <a:r>
              <a:rPr lang="fr-FR" sz="2400">
                <a:solidFill>
                  <a:schemeClr val="tx1"/>
                </a:solidFill>
              </a:rPr>
              <a:t>  +   2 I</a:t>
            </a:r>
            <a:r>
              <a:rPr lang="fr-FR" sz="2800" b="1" baseline="30000">
                <a:solidFill>
                  <a:schemeClr val="tx1"/>
                </a:solidFill>
              </a:rPr>
              <a:t>-</a:t>
            </a:r>
            <a:r>
              <a:rPr lang="fr-FR" sz="2400" b="1" baseline="-25000">
                <a:solidFill>
                  <a:schemeClr val="tx1"/>
                </a:solidFill>
              </a:rPr>
              <a:t>(aq)</a:t>
            </a:r>
            <a:r>
              <a:rPr lang="fr-FR" sz="2400" baseline="30000">
                <a:solidFill>
                  <a:schemeClr val="tx1"/>
                </a:solidFill>
              </a:rPr>
              <a:t> </a:t>
            </a:r>
            <a:r>
              <a:rPr lang="fr-FR" sz="2400">
                <a:solidFill>
                  <a:schemeClr val="tx1"/>
                </a:solidFill>
              </a:rPr>
              <a:t>  </a:t>
            </a:r>
            <a:r>
              <a:rPr lang="fr-FR" sz="2400">
                <a:solidFill>
                  <a:schemeClr val="tx1"/>
                </a:solidFill>
                <a:sym typeface="Wingdings" pitchFamily="2" charset="2"/>
              </a:rPr>
              <a:t>   I</a:t>
            </a:r>
            <a:r>
              <a:rPr lang="fr-FR" sz="2400" baseline="-25000">
                <a:solidFill>
                  <a:schemeClr val="tx1"/>
                </a:solidFill>
                <a:sym typeface="Wingdings" pitchFamily="2" charset="2"/>
              </a:rPr>
              <a:t>2(</a:t>
            </a:r>
            <a:r>
              <a:rPr lang="fr-FR" sz="2400" b="1" baseline="-25000">
                <a:solidFill>
                  <a:schemeClr val="tx1"/>
                </a:solidFill>
              </a:rPr>
              <a:t>aq)</a:t>
            </a:r>
            <a:r>
              <a:rPr lang="fr-FR" sz="2400" baseline="30000">
                <a:solidFill>
                  <a:schemeClr val="tx1"/>
                </a:solidFill>
                <a:sym typeface="Wingdings" pitchFamily="2" charset="2"/>
              </a:rPr>
              <a:t>   </a:t>
            </a:r>
            <a:r>
              <a:rPr lang="fr-FR" sz="2400">
                <a:solidFill>
                  <a:schemeClr val="tx1"/>
                </a:solidFill>
              </a:rPr>
              <a:t>+ 2 Fe</a:t>
            </a:r>
            <a:r>
              <a:rPr lang="fr-FR" sz="2400" b="1" baseline="30000">
                <a:solidFill>
                  <a:schemeClr val="tx1"/>
                </a:solidFill>
              </a:rPr>
              <a:t>2+</a:t>
            </a:r>
            <a:r>
              <a:rPr lang="fr-FR" sz="2400" b="1" baseline="-25000">
                <a:solidFill>
                  <a:schemeClr val="tx1"/>
                </a:solidFill>
              </a:rPr>
              <a:t>(aq)</a:t>
            </a:r>
            <a:r>
              <a:rPr lang="fr-FR" sz="2400" baseline="-25000">
                <a:solidFill>
                  <a:schemeClr val="hlink"/>
                </a:solidFill>
              </a:rPr>
              <a:t> </a:t>
            </a:r>
            <a:endParaRPr lang="fr-FR">
              <a:solidFill>
                <a:schemeClr val="hlink"/>
              </a:solidFill>
            </a:endParaRPr>
          </a:p>
          <a:p>
            <a:endParaRPr lang="fr-FR">
              <a:solidFill>
                <a:schemeClr val="hlink"/>
              </a:solidFill>
            </a:endParaRPr>
          </a:p>
        </p:txBody>
      </p:sp>
      <p:grpSp>
        <p:nvGrpSpPr>
          <p:cNvPr id="24720" name="Group 144"/>
          <p:cNvGrpSpPr>
            <a:grpSpLocks/>
          </p:cNvGrpSpPr>
          <p:nvPr/>
        </p:nvGrpSpPr>
        <p:grpSpPr bwMode="auto">
          <a:xfrm>
            <a:off x="5111750" y="304800"/>
            <a:ext cx="3270250" cy="4419600"/>
            <a:chOff x="3220" y="192"/>
            <a:chExt cx="2060" cy="2784"/>
          </a:xfrm>
        </p:grpSpPr>
        <p:sp>
          <p:nvSpPr>
            <p:cNvPr id="24681" name="Text Box 105"/>
            <p:cNvSpPr txBox="1">
              <a:spLocks noChangeArrowheads="1"/>
            </p:cNvSpPr>
            <p:nvPr/>
          </p:nvSpPr>
          <p:spPr bwMode="auto">
            <a:xfrm>
              <a:off x="3220" y="2208"/>
              <a:ext cx="1359"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400" b="1">
                  <a:sym typeface="Wingdings" pitchFamily="2" charset="2"/>
                </a:rPr>
                <a:t>Na</a:t>
              </a:r>
              <a:r>
                <a:rPr lang="fr-FR" sz="2400" b="1" baseline="30000"/>
                <a:t>+</a:t>
              </a:r>
              <a:r>
                <a:rPr lang="fr-FR" sz="2400" b="1" baseline="-25000"/>
                <a:t>(aq)</a:t>
              </a:r>
              <a:r>
                <a:rPr lang="fr-FR" sz="2400" b="1">
                  <a:sym typeface="Wingdings" pitchFamily="2" charset="2"/>
                </a:rPr>
                <a:t> , HO</a:t>
              </a:r>
              <a:r>
                <a:rPr lang="fr-FR" sz="2800" b="1" baseline="30000"/>
                <a:t>-</a:t>
              </a:r>
              <a:r>
                <a:rPr lang="fr-FR" sz="2400" b="1" baseline="-25000"/>
                <a:t>(aq)</a:t>
              </a:r>
              <a:endParaRPr lang="fr-FR" sz="2800" b="1" baseline="30000">
                <a:sym typeface="Wingdings" pitchFamily="2" charset="2"/>
              </a:endParaRPr>
            </a:p>
          </p:txBody>
        </p:sp>
        <p:grpSp>
          <p:nvGrpSpPr>
            <p:cNvPr id="24719" name="Group 143"/>
            <p:cNvGrpSpPr>
              <a:grpSpLocks/>
            </p:cNvGrpSpPr>
            <p:nvPr/>
          </p:nvGrpSpPr>
          <p:grpSpPr bwMode="auto">
            <a:xfrm>
              <a:off x="3408" y="192"/>
              <a:ext cx="1872" cy="2784"/>
              <a:chOff x="3408" y="192"/>
              <a:chExt cx="1872" cy="2784"/>
            </a:xfrm>
          </p:grpSpPr>
          <p:sp>
            <p:nvSpPr>
              <p:cNvPr id="24650" name="Text Box 74"/>
              <p:cNvSpPr txBox="1">
                <a:spLocks noChangeArrowheads="1"/>
              </p:cNvSpPr>
              <p:nvPr/>
            </p:nvSpPr>
            <p:spPr bwMode="auto">
              <a:xfrm>
                <a:off x="3408" y="1132"/>
                <a:ext cx="104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800" b="1"/>
                  <a:t>Décanter </a:t>
                </a:r>
              </a:p>
            </p:txBody>
          </p:sp>
          <p:grpSp>
            <p:nvGrpSpPr>
              <p:cNvPr id="24679" name="Group 103"/>
              <p:cNvGrpSpPr>
                <a:grpSpLocks/>
              </p:cNvGrpSpPr>
              <p:nvPr/>
            </p:nvGrpSpPr>
            <p:grpSpPr bwMode="auto">
              <a:xfrm>
                <a:off x="4591" y="2373"/>
                <a:ext cx="567" cy="603"/>
                <a:chOff x="4608" y="2304"/>
                <a:chExt cx="576" cy="624"/>
              </a:xfrm>
            </p:grpSpPr>
            <p:sp>
              <p:nvSpPr>
                <p:cNvPr id="24672" name="Rectangle 96"/>
                <p:cNvSpPr>
                  <a:spLocks noChangeArrowheads="1"/>
                </p:cNvSpPr>
                <p:nvPr/>
              </p:nvSpPr>
              <p:spPr bwMode="auto">
                <a:xfrm>
                  <a:off x="4608" y="2496"/>
                  <a:ext cx="576" cy="432"/>
                </a:xfrm>
                <a:prstGeom prst="rect">
                  <a:avLst/>
                </a:prstGeom>
                <a:solidFill>
                  <a:schemeClr val="tx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24673" name="Line 97"/>
                <p:cNvSpPr>
                  <a:spLocks noChangeShapeType="1"/>
                </p:cNvSpPr>
                <p:nvPr/>
              </p:nvSpPr>
              <p:spPr bwMode="auto">
                <a:xfrm>
                  <a:off x="4608" y="2304"/>
                  <a:ext cx="0" cy="384"/>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4674" name="Line 98"/>
                <p:cNvSpPr>
                  <a:spLocks noChangeShapeType="1"/>
                </p:cNvSpPr>
                <p:nvPr/>
              </p:nvSpPr>
              <p:spPr bwMode="auto">
                <a:xfrm>
                  <a:off x="5184" y="2304"/>
                  <a:ext cx="0" cy="336"/>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grpSp>
          <p:sp>
            <p:nvSpPr>
              <p:cNvPr id="24680" name="AutoShape 104"/>
              <p:cNvSpPr>
                <a:spLocks noChangeArrowheads="1"/>
              </p:cNvSpPr>
              <p:nvPr/>
            </p:nvSpPr>
            <p:spPr bwMode="auto">
              <a:xfrm>
                <a:off x="4495" y="2208"/>
                <a:ext cx="473" cy="141"/>
              </a:xfrm>
              <a:prstGeom prst="curvedDownArrow">
                <a:avLst>
                  <a:gd name="adj1" fmla="val 67092"/>
                  <a:gd name="adj2" fmla="val 134184"/>
                  <a:gd name="adj3" fmla="val 33333"/>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24683" name="Freeform 107"/>
              <p:cNvSpPr>
                <a:spLocks/>
              </p:cNvSpPr>
              <p:nvPr/>
            </p:nvSpPr>
            <p:spPr bwMode="auto">
              <a:xfrm>
                <a:off x="4685" y="2605"/>
                <a:ext cx="386" cy="332"/>
              </a:xfrm>
              <a:custGeom>
                <a:avLst/>
                <a:gdLst>
                  <a:gd name="T0" fmla="*/ 0 w 392"/>
                  <a:gd name="T1" fmla="*/ 48 h 344"/>
                  <a:gd name="T2" fmla="*/ 96 w 392"/>
                  <a:gd name="T3" fmla="*/ 96 h 344"/>
                  <a:gd name="T4" fmla="*/ 192 w 392"/>
                  <a:gd name="T5" fmla="*/ 96 h 344"/>
                  <a:gd name="T6" fmla="*/ 192 w 392"/>
                  <a:gd name="T7" fmla="*/ 192 h 344"/>
                  <a:gd name="T8" fmla="*/ 96 w 392"/>
                  <a:gd name="T9" fmla="*/ 192 h 344"/>
                  <a:gd name="T10" fmla="*/ 144 w 392"/>
                  <a:gd name="T11" fmla="*/ 96 h 344"/>
                  <a:gd name="T12" fmla="*/ 240 w 392"/>
                  <a:gd name="T13" fmla="*/ 96 h 344"/>
                  <a:gd name="T14" fmla="*/ 288 w 392"/>
                  <a:gd name="T15" fmla="*/ 192 h 344"/>
                  <a:gd name="T16" fmla="*/ 144 w 392"/>
                  <a:gd name="T17" fmla="*/ 288 h 344"/>
                  <a:gd name="T18" fmla="*/ 48 w 392"/>
                  <a:gd name="T19" fmla="*/ 240 h 344"/>
                  <a:gd name="T20" fmla="*/ 240 w 392"/>
                  <a:gd name="T21" fmla="*/ 336 h 344"/>
                  <a:gd name="T22" fmla="*/ 336 w 392"/>
                  <a:gd name="T23" fmla="*/ 288 h 344"/>
                  <a:gd name="T24" fmla="*/ 336 w 392"/>
                  <a:gd name="T25" fmla="*/ 192 h 344"/>
                  <a:gd name="T26" fmla="*/ 288 w 392"/>
                  <a:gd name="T27" fmla="*/ 96 h 344"/>
                  <a:gd name="T28" fmla="*/ 240 w 392"/>
                  <a:gd name="T29" fmla="*/ 240 h 344"/>
                  <a:gd name="T30" fmla="*/ 336 w 392"/>
                  <a:gd name="T31" fmla="*/ 192 h 344"/>
                  <a:gd name="T32" fmla="*/ 384 w 392"/>
                  <a:gd name="T33" fmla="*/ 96 h 344"/>
                  <a:gd name="T34" fmla="*/ 288 w 392"/>
                  <a:gd name="T35" fmla="*/ 0 h 344"/>
                  <a:gd name="T36" fmla="*/ 192 w 392"/>
                  <a:gd name="T37" fmla="*/ 96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92" h="344">
                    <a:moveTo>
                      <a:pt x="0" y="48"/>
                    </a:moveTo>
                    <a:cubicBezTo>
                      <a:pt x="32" y="68"/>
                      <a:pt x="64" y="88"/>
                      <a:pt x="96" y="96"/>
                    </a:cubicBezTo>
                    <a:cubicBezTo>
                      <a:pt x="128" y="104"/>
                      <a:pt x="176" y="80"/>
                      <a:pt x="192" y="96"/>
                    </a:cubicBezTo>
                    <a:cubicBezTo>
                      <a:pt x="208" y="112"/>
                      <a:pt x="208" y="176"/>
                      <a:pt x="192" y="192"/>
                    </a:cubicBezTo>
                    <a:cubicBezTo>
                      <a:pt x="176" y="208"/>
                      <a:pt x="104" y="208"/>
                      <a:pt x="96" y="192"/>
                    </a:cubicBezTo>
                    <a:cubicBezTo>
                      <a:pt x="88" y="176"/>
                      <a:pt x="120" y="112"/>
                      <a:pt x="144" y="96"/>
                    </a:cubicBezTo>
                    <a:cubicBezTo>
                      <a:pt x="168" y="80"/>
                      <a:pt x="216" y="80"/>
                      <a:pt x="240" y="96"/>
                    </a:cubicBezTo>
                    <a:cubicBezTo>
                      <a:pt x="264" y="112"/>
                      <a:pt x="304" y="160"/>
                      <a:pt x="288" y="192"/>
                    </a:cubicBezTo>
                    <a:cubicBezTo>
                      <a:pt x="272" y="224"/>
                      <a:pt x="184" y="280"/>
                      <a:pt x="144" y="288"/>
                    </a:cubicBezTo>
                    <a:cubicBezTo>
                      <a:pt x="104" y="296"/>
                      <a:pt x="32" y="232"/>
                      <a:pt x="48" y="240"/>
                    </a:cubicBezTo>
                    <a:cubicBezTo>
                      <a:pt x="64" y="248"/>
                      <a:pt x="192" y="328"/>
                      <a:pt x="240" y="336"/>
                    </a:cubicBezTo>
                    <a:cubicBezTo>
                      <a:pt x="288" y="344"/>
                      <a:pt x="320" y="312"/>
                      <a:pt x="336" y="288"/>
                    </a:cubicBezTo>
                    <a:cubicBezTo>
                      <a:pt x="352" y="264"/>
                      <a:pt x="344" y="224"/>
                      <a:pt x="336" y="192"/>
                    </a:cubicBezTo>
                    <a:cubicBezTo>
                      <a:pt x="328" y="160"/>
                      <a:pt x="304" y="88"/>
                      <a:pt x="288" y="96"/>
                    </a:cubicBezTo>
                    <a:cubicBezTo>
                      <a:pt x="272" y="104"/>
                      <a:pt x="232" y="224"/>
                      <a:pt x="240" y="240"/>
                    </a:cubicBezTo>
                    <a:cubicBezTo>
                      <a:pt x="248" y="256"/>
                      <a:pt x="312" y="216"/>
                      <a:pt x="336" y="192"/>
                    </a:cubicBezTo>
                    <a:cubicBezTo>
                      <a:pt x="360" y="168"/>
                      <a:pt x="392" y="128"/>
                      <a:pt x="384" y="96"/>
                    </a:cubicBezTo>
                    <a:cubicBezTo>
                      <a:pt x="376" y="64"/>
                      <a:pt x="320" y="0"/>
                      <a:pt x="288" y="0"/>
                    </a:cubicBezTo>
                    <a:cubicBezTo>
                      <a:pt x="256" y="0"/>
                      <a:pt x="208" y="80"/>
                      <a:pt x="192" y="96"/>
                    </a:cubicBezTo>
                  </a:path>
                </a:pathLst>
              </a:custGeom>
              <a:noFill/>
              <a:ln w="120650" cap="flat" cmpd="sng">
                <a:solidFill>
                  <a:srgbClr val="669900"/>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4651" name="Line 75"/>
              <p:cNvSpPr>
                <a:spLocks noChangeShapeType="1"/>
              </p:cNvSpPr>
              <p:nvPr/>
            </p:nvSpPr>
            <p:spPr bwMode="auto">
              <a:xfrm>
                <a:off x="3675" y="1473"/>
                <a:ext cx="447" cy="0"/>
              </a:xfrm>
              <a:prstGeom prst="line">
                <a:avLst/>
              </a:prstGeom>
              <a:noFill/>
              <a:ln w="57150">
                <a:solidFill>
                  <a:schemeClr val="tx1"/>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grpSp>
            <p:nvGrpSpPr>
              <p:cNvPr id="24707" name="Group 131"/>
              <p:cNvGrpSpPr>
                <a:grpSpLocks/>
              </p:cNvGrpSpPr>
              <p:nvPr/>
            </p:nvGrpSpPr>
            <p:grpSpPr bwMode="auto">
              <a:xfrm>
                <a:off x="4433" y="192"/>
                <a:ext cx="847" cy="1922"/>
                <a:chOff x="4433" y="192"/>
                <a:chExt cx="847" cy="1922"/>
              </a:xfrm>
            </p:grpSpPr>
            <p:sp>
              <p:nvSpPr>
                <p:cNvPr id="24656" name="Oval 80"/>
                <p:cNvSpPr>
                  <a:spLocks noChangeArrowheads="1"/>
                </p:cNvSpPr>
                <p:nvPr/>
              </p:nvSpPr>
              <p:spPr bwMode="auto">
                <a:xfrm>
                  <a:off x="4433" y="491"/>
                  <a:ext cx="847" cy="726"/>
                </a:xfrm>
                <a:prstGeom prst="ellipse">
                  <a:avLst/>
                </a:prstGeom>
                <a:solidFill>
                  <a:srgbClr val="993366"/>
                </a:solidFill>
                <a:ln w="127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24657" name="Rectangle 81"/>
                <p:cNvSpPr>
                  <a:spLocks noChangeArrowheads="1"/>
                </p:cNvSpPr>
                <p:nvPr/>
              </p:nvSpPr>
              <p:spPr bwMode="auto">
                <a:xfrm>
                  <a:off x="4433" y="491"/>
                  <a:ext cx="847" cy="427"/>
                </a:xfrm>
                <a:prstGeom prst="rect">
                  <a:avLst/>
                </a:prstGeom>
                <a:solidFill>
                  <a:srgbClr val="000000"/>
                </a:solidFill>
                <a:ln w="12700">
                  <a:solidFill>
                    <a:srgbClr val="00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24658" name="Oval 82"/>
                <p:cNvSpPr>
                  <a:spLocks noChangeArrowheads="1"/>
                </p:cNvSpPr>
                <p:nvPr/>
              </p:nvSpPr>
              <p:spPr bwMode="auto">
                <a:xfrm>
                  <a:off x="4433" y="448"/>
                  <a:ext cx="847" cy="769"/>
                </a:xfrm>
                <a:prstGeom prst="ellipse">
                  <a:avLst/>
                </a:prstGeom>
                <a:noFill/>
                <a:ln w="47625">
                  <a:solidFill>
                    <a:schemeClr val="tx1"/>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24659" name="Rectangle 83"/>
                <p:cNvSpPr>
                  <a:spLocks noChangeArrowheads="1"/>
                </p:cNvSpPr>
                <p:nvPr/>
              </p:nvSpPr>
              <p:spPr bwMode="auto">
                <a:xfrm>
                  <a:off x="4790" y="235"/>
                  <a:ext cx="133" cy="213"/>
                </a:xfrm>
                <a:prstGeom prst="rect">
                  <a:avLst/>
                </a:prstGeom>
                <a:noFill/>
                <a:ln w="47625">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24660" name="Line 84"/>
                <p:cNvSpPr>
                  <a:spLocks noChangeShapeType="1"/>
                </p:cNvSpPr>
                <p:nvPr/>
              </p:nvSpPr>
              <p:spPr bwMode="auto">
                <a:xfrm>
                  <a:off x="4745" y="192"/>
                  <a:ext cx="223" cy="0"/>
                </a:xfrm>
                <a:prstGeom prst="line">
                  <a:avLst/>
                </a:prstGeom>
                <a:noFill/>
                <a:ln w="381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4661" name="Rectangle 85"/>
                <p:cNvSpPr>
                  <a:spLocks noChangeArrowheads="1"/>
                </p:cNvSpPr>
                <p:nvPr/>
              </p:nvSpPr>
              <p:spPr bwMode="auto">
                <a:xfrm>
                  <a:off x="4834" y="192"/>
                  <a:ext cx="45" cy="128"/>
                </a:xfrm>
                <a:prstGeom prst="rect">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24662" name="Line 86"/>
                <p:cNvSpPr>
                  <a:spLocks noChangeShapeType="1"/>
                </p:cNvSpPr>
                <p:nvPr/>
              </p:nvSpPr>
              <p:spPr bwMode="auto">
                <a:xfrm>
                  <a:off x="4790" y="448"/>
                  <a:ext cx="133" cy="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4663" name="Rectangle 87"/>
                <p:cNvSpPr>
                  <a:spLocks noChangeArrowheads="1"/>
                </p:cNvSpPr>
                <p:nvPr/>
              </p:nvSpPr>
              <p:spPr bwMode="auto">
                <a:xfrm>
                  <a:off x="4790" y="1217"/>
                  <a:ext cx="133" cy="641"/>
                </a:xfrm>
                <a:prstGeom prst="rect">
                  <a:avLst/>
                </a:prstGeom>
                <a:solidFill>
                  <a:schemeClr val="tx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24664" name="Line 88"/>
                <p:cNvSpPr>
                  <a:spLocks noChangeShapeType="1"/>
                </p:cNvSpPr>
                <p:nvPr/>
              </p:nvSpPr>
              <p:spPr bwMode="auto">
                <a:xfrm>
                  <a:off x="4790" y="1858"/>
                  <a:ext cx="44" cy="128"/>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4665" name="Line 89"/>
                <p:cNvSpPr>
                  <a:spLocks noChangeShapeType="1"/>
                </p:cNvSpPr>
                <p:nvPr/>
              </p:nvSpPr>
              <p:spPr bwMode="auto">
                <a:xfrm flipH="1">
                  <a:off x="4879" y="1858"/>
                  <a:ext cx="44" cy="128"/>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4666" name="Line 90"/>
                <p:cNvSpPr>
                  <a:spLocks noChangeShapeType="1"/>
                </p:cNvSpPr>
                <p:nvPr/>
              </p:nvSpPr>
              <p:spPr bwMode="auto">
                <a:xfrm>
                  <a:off x="4790" y="1986"/>
                  <a:ext cx="267" cy="0"/>
                </a:xfrm>
                <a:prstGeom prst="line">
                  <a:avLst/>
                </a:prstGeom>
                <a:noFill/>
                <a:ln w="381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4667" name="Line 91"/>
                <p:cNvSpPr>
                  <a:spLocks noChangeShapeType="1"/>
                </p:cNvSpPr>
                <p:nvPr/>
              </p:nvSpPr>
              <p:spPr bwMode="auto">
                <a:xfrm>
                  <a:off x="5057" y="1900"/>
                  <a:ext cx="0" cy="171"/>
                </a:xfrm>
                <a:prstGeom prst="line">
                  <a:avLst/>
                </a:prstGeom>
                <a:noFill/>
                <a:ln w="381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4668" name="Line 92"/>
                <p:cNvSpPr>
                  <a:spLocks noChangeShapeType="1"/>
                </p:cNvSpPr>
                <p:nvPr/>
              </p:nvSpPr>
              <p:spPr bwMode="auto">
                <a:xfrm>
                  <a:off x="4834" y="1986"/>
                  <a:ext cx="0" cy="128"/>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4669" name="Line 93"/>
                <p:cNvSpPr>
                  <a:spLocks noChangeShapeType="1"/>
                </p:cNvSpPr>
                <p:nvPr/>
              </p:nvSpPr>
              <p:spPr bwMode="auto">
                <a:xfrm>
                  <a:off x="4879" y="1986"/>
                  <a:ext cx="0" cy="128"/>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4670" name="Line 94"/>
                <p:cNvSpPr>
                  <a:spLocks noChangeShapeType="1"/>
                </p:cNvSpPr>
                <p:nvPr/>
              </p:nvSpPr>
              <p:spPr bwMode="auto">
                <a:xfrm>
                  <a:off x="4790" y="1217"/>
                  <a:ext cx="178"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4677" name="Rectangle 101"/>
                <p:cNvSpPr>
                  <a:spLocks noChangeArrowheads="1"/>
                </p:cNvSpPr>
                <p:nvPr/>
              </p:nvSpPr>
              <p:spPr bwMode="auto">
                <a:xfrm>
                  <a:off x="4745" y="918"/>
                  <a:ext cx="255"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400" b="1"/>
                    <a:t>I</a:t>
                  </a:r>
                  <a:r>
                    <a:rPr lang="fr-FR" sz="2400" b="1" baseline="-25000"/>
                    <a:t>2</a:t>
                  </a:r>
                </a:p>
              </p:txBody>
            </p:sp>
          </p:grpSp>
          <p:sp>
            <p:nvSpPr>
              <p:cNvPr id="24705" name="Line 129"/>
              <p:cNvSpPr>
                <a:spLocks noChangeShapeType="1"/>
              </p:cNvSpPr>
              <p:nvPr/>
            </p:nvSpPr>
            <p:spPr bwMode="auto">
              <a:xfrm>
                <a:off x="4787" y="451"/>
                <a:ext cx="136" cy="0"/>
              </a:xfrm>
              <a:prstGeom prst="line">
                <a:avLst/>
              </a:prstGeom>
              <a:noFill/>
              <a:ln w="76200">
                <a:solidFill>
                  <a:schemeClr val="bg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grpSp>
      </p:grpSp>
      <p:grpSp>
        <p:nvGrpSpPr>
          <p:cNvPr id="24718" name="Group 142"/>
          <p:cNvGrpSpPr>
            <a:grpSpLocks/>
          </p:cNvGrpSpPr>
          <p:nvPr/>
        </p:nvGrpSpPr>
        <p:grpSpPr bwMode="auto">
          <a:xfrm>
            <a:off x="609600" y="228600"/>
            <a:ext cx="4686300" cy="3155950"/>
            <a:chOff x="384" y="144"/>
            <a:chExt cx="2952" cy="1988"/>
          </a:xfrm>
        </p:grpSpPr>
        <p:sp>
          <p:nvSpPr>
            <p:cNvPr id="24578" name="Text Box 2"/>
            <p:cNvSpPr txBox="1">
              <a:spLocks noChangeArrowheads="1"/>
            </p:cNvSpPr>
            <p:nvPr/>
          </p:nvSpPr>
          <p:spPr bwMode="auto">
            <a:xfrm>
              <a:off x="384" y="144"/>
              <a:ext cx="109"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fr-FR"/>
            </a:p>
          </p:txBody>
        </p:sp>
        <p:sp>
          <p:nvSpPr>
            <p:cNvPr id="24702" name="Line 126"/>
            <p:cNvSpPr>
              <a:spLocks noChangeShapeType="1"/>
            </p:cNvSpPr>
            <p:nvPr/>
          </p:nvSpPr>
          <p:spPr bwMode="auto">
            <a:xfrm>
              <a:off x="938" y="1217"/>
              <a:ext cx="136" cy="0"/>
            </a:xfrm>
            <a:prstGeom prst="line">
              <a:avLst/>
            </a:prstGeom>
            <a:noFill/>
            <a:ln w="73025">
              <a:solidFill>
                <a:schemeClr val="accent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grpSp>
          <p:nvGrpSpPr>
            <p:cNvPr id="24609" name="Group 33"/>
            <p:cNvGrpSpPr>
              <a:grpSpLocks/>
            </p:cNvGrpSpPr>
            <p:nvPr/>
          </p:nvGrpSpPr>
          <p:grpSpPr bwMode="auto">
            <a:xfrm>
              <a:off x="576" y="485"/>
              <a:ext cx="860" cy="732"/>
              <a:chOff x="912" y="1152"/>
              <a:chExt cx="912" cy="816"/>
            </a:xfrm>
          </p:grpSpPr>
          <p:sp>
            <p:nvSpPr>
              <p:cNvPr id="24604" name="Oval 28"/>
              <p:cNvSpPr>
                <a:spLocks noChangeArrowheads="1"/>
              </p:cNvSpPr>
              <p:nvPr/>
            </p:nvSpPr>
            <p:spPr bwMode="auto">
              <a:xfrm>
                <a:off x="912" y="1152"/>
                <a:ext cx="912" cy="816"/>
              </a:xfrm>
              <a:prstGeom prst="ellipse">
                <a:avLst/>
              </a:prstGeom>
              <a:solidFill>
                <a:schemeClr val="accent1"/>
              </a:solidFill>
              <a:ln w="127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24608" name="Rectangle 32"/>
              <p:cNvSpPr>
                <a:spLocks noChangeArrowheads="1"/>
              </p:cNvSpPr>
              <p:nvPr/>
            </p:nvSpPr>
            <p:spPr bwMode="auto">
              <a:xfrm>
                <a:off x="912" y="1152"/>
                <a:ext cx="912" cy="480"/>
              </a:xfrm>
              <a:prstGeom prst="rect">
                <a:avLst/>
              </a:prstGeom>
              <a:solidFill>
                <a:srgbClr val="000000"/>
              </a:solidFill>
              <a:ln w="12700">
                <a:solidFill>
                  <a:srgbClr val="00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grpSp>
        <p:sp>
          <p:nvSpPr>
            <p:cNvPr id="24611" name="Rectangle 35"/>
            <p:cNvSpPr>
              <a:spLocks noChangeArrowheads="1"/>
            </p:cNvSpPr>
            <p:nvPr/>
          </p:nvSpPr>
          <p:spPr bwMode="auto">
            <a:xfrm>
              <a:off x="938" y="235"/>
              <a:ext cx="136" cy="216"/>
            </a:xfrm>
            <a:prstGeom prst="rect">
              <a:avLst/>
            </a:prstGeom>
            <a:noFill/>
            <a:ln w="47625">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24612" name="Line 36"/>
            <p:cNvSpPr>
              <a:spLocks noChangeShapeType="1"/>
            </p:cNvSpPr>
            <p:nvPr/>
          </p:nvSpPr>
          <p:spPr bwMode="auto">
            <a:xfrm>
              <a:off x="893" y="192"/>
              <a:ext cx="226" cy="0"/>
            </a:xfrm>
            <a:prstGeom prst="line">
              <a:avLst/>
            </a:prstGeom>
            <a:noFill/>
            <a:ln w="381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4613" name="Rectangle 37"/>
            <p:cNvSpPr>
              <a:spLocks noChangeArrowheads="1"/>
            </p:cNvSpPr>
            <p:nvPr/>
          </p:nvSpPr>
          <p:spPr bwMode="auto">
            <a:xfrm>
              <a:off x="983" y="192"/>
              <a:ext cx="46" cy="130"/>
            </a:xfrm>
            <a:prstGeom prst="rect">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24614" name="Line 38"/>
            <p:cNvSpPr>
              <a:spLocks noChangeShapeType="1"/>
            </p:cNvSpPr>
            <p:nvPr/>
          </p:nvSpPr>
          <p:spPr bwMode="auto">
            <a:xfrm>
              <a:off x="938" y="451"/>
              <a:ext cx="136" cy="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4616" name="Rectangle 40"/>
            <p:cNvSpPr>
              <a:spLocks noChangeArrowheads="1"/>
            </p:cNvSpPr>
            <p:nvPr/>
          </p:nvSpPr>
          <p:spPr bwMode="auto">
            <a:xfrm>
              <a:off x="938" y="1206"/>
              <a:ext cx="136" cy="667"/>
            </a:xfrm>
            <a:prstGeom prst="rect">
              <a:avLst/>
            </a:prstGeom>
            <a:solidFill>
              <a:schemeClr val="accent1"/>
            </a:solidFill>
            <a:ln w="4445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24617" name="Line 41"/>
            <p:cNvSpPr>
              <a:spLocks noChangeShapeType="1"/>
            </p:cNvSpPr>
            <p:nvPr/>
          </p:nvSpPr>
          <p:spPr bwMode="auto">
            <a:xfrm>
              <a:off x="938" y="1873"/>
              <a:ext cx="45" cy="129"/>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4618" name="Line 42"/>
            <p:cNvSpPr>
              <a:spLocks noChangeShapeType="1"/>
            </p:cNvSpPr>
            <p:nvPr/>
          </p:nvSpPr>
          <p:spPr bwMode="auto">
            <a:xfrm flipH="1">
              <a:off x="1029" y="1873"/>
              <a:ext cx="45" cy="129"/>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4619" name="Line 43"/>
            <p:cNvSpPr>
              <a:spLocks noChangeShapeType="1"/>
            </p:cNvSpPr>
            <p:nvPr/>
          </p:nvSpPr>
          <p:spPr bwMode="auto">
            <a:xfrm>
              <a:off x="938" y="2002"/>
              <a:ext cx="272" cy="0"/>
            </a:xfrm>
            <a:prstGeom prst="line">
              <a:avLst/>
            </a:prstGeom>
            <a:noFill/>
            <a:ln w="381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4620" name="Line 44"/>
            <p:cNvSpPr>
              <a:spLocks noChangeShapeType="1"/>
            </p:cNvSpPr>
            <p:nvPr/>
          </p:nvSpPr>
          <p:spPr bwMode="auto">
            <a:xfrm>
              <a:off x="1210" y="1916"/>
              <a:ext cx="0" cy="173"/>
            </a:xfrm>
            <a:prstGeom prst="line">
              <a:avLst/>
            </a:prstGeom>
            <a:noFill/>
            <a:ln w="381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4621" name="Line 45"/>
            <p:cNvSpPr>
              <a:spLocks noChangeShapeType="1"/>
            </p:cNvSpPr>
            <p:nvPr/>
          </p:nvSpPr>
          <p:spPr bwMode="auto">
            <a:xfrm>
              <a:off x="983" y="2002"/>
              <a:ext cx="0" cy="13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4622" name="Line 46"/>
            <p:cNvSpPr>
              <a:spLocks noChangeShapeType="1"/>
            </p:cNvSpPr>
            <p:nvPr/>
          </p:nvSpPr>
          <p:spPr bwMode="auto">
            <a:xfrm>
              <a:off x="1029" y="2002"/>
              <a:ext cx="0" cy="13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4623" name="Line 47"/>
            <p:cNvSpPr>
              <a:spLocks noChangeShapeType="1"/>
            </p:cNvSpPr>
            <p:nvPr/>
          </p:nvSpPr>
          <p:spPr bwMode="auto">
            <a:xfrm>
              <a:off x="938" y="1226"/>
              <a:ext cx="181" cy="0"/>
            </a:xfrm>
            <a:prstGeom prst="line">
              <a:avLst/>
            </a:prstGeom>
            <a:noFill/>
            <a:ln w="12700">
              <a:solidFill>
                <a:schemeClr val="accent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4631" name="Oval 55"/>
            <p:cNvSpPr>
              <a:spLocks noChangeArrowheads="1"/>
            </p:cNvSpPr>
            <p:nvPr/>
          </p:nvSpPr>
          <p:spPr bwMode="auto">
            <a:xfrm>
              <a:off x="2477" y="494"/>
              <a:ext cx="859" cy="732"/>
            </a:xfrm>
            <a:prstGeom prst="ellipse">
              <a:avLst/>
            </a:prstGeom>
            <a:solidFill>
              <a:schemeClr val="tx1"/>
            </a:solidFill>
            <a:ln w="127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24632" name="Rectangle 56"/>
            <p:cNvSpPr>
              <a:spLocks noChangeArrowheads="1"/>
            </p:cNvSpPr>
            <p:nvPr/>
          </p:nvSpPr>
          <p:spPr bwMode="auto">
            <a:xfrm>
              <a:off x="2477" y="494"/>
              <a:ext cx="859" cy="431"/>
            </a:xfrm>
            <a:prstGeom prst="rect">
              <a:avLst/>
            </a:prstGeom>
            <a:solidFill>
              <a:srgbClr val="000000"/>
            </a:solidFill>
            <a:ln w="12700">
              <a:solidFill>
                <a:srgbClr val="00000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24634" name="Rectangle 58"/>
            <p:cNvSpPr>
              <a:spLocks noChangeArrowheads="1"/>
            </p:cNvSpPr>
            <p:nvPr/>
          </p:nvSpPr>
          <p:spPr bwMode="auto">
            <a:xfrm>
              <a:off x="2839" y="235"/>
              <a:ext cx="135" cy="216"/>
            </a:xfrm>
            <a:prstGeom prst="rect">
              <a:avLst/>
            </a:prstGeom>
            <a:noFill/>
            <a:ln w="47625">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24635" name="Line 59"/>
            <p:cNvSpPr>
              <a:spLocks noChangeShapeType="1"/>
            </p:cNvSpPr>
            <p:nvPr/>
          </p:nvSpPr>
          <p:spPr bwMode="auto">
            <a:xfrm>
              <a:off x="2793" y="192"/>
              <a:ext cx="227" cy="0"/>
            </a:xfrm>
            <a:prstGeom prst="line">
              <a:avLst/>
            </a:prstGeom>
            <a:noFill/>
            <a:ln w="381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4636" name="Rectangle 60"/>
            <p:cNvSpPr>
              <a:spLocks noChangeArrowheads="1"/>
            </p:cNvSpPr>
            <p:nvPr/>
          </p:nvSpPr>
          <p:spPr bwMode="auto">
            <a:xfrm>
              <a:off x="2884" y="192"/>
              <a:ext cx="45" cy="130"/>
            </a:xfrm>
            <a:prstGeom prst="rect">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24637" name="Line 61"/>
            <p:cNvSpPr>
              <a:spLocks noChangeShapeType="1"/>
            </p:cNvSpPr>
            <p:nvPr/>
          </p:nvSpPr>
          <p:spPr bwMode="auto">
            <a:xfrm>
              <a:off x="2839" y="451"/>
              <a:ext cx="135" cy="0"/>
            </a:xfrm>
            <a:prstGeom prst="line">
              <a:avLst/>
            </a:prstGeom>
            <a:noFill/>
            <a:ln w="12700">
              <a:solidFill>
                <a:srgbClr val="00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4638" name="Rectangle 62"/>
            <p:cNvSpPr>
              <a:spLocks noChangeArrowheads="1"/>
            </p:cNvSpPr>
            <p:nvPr/>
          </p:nvSpPr>
          <p:spPr bwMode="auto">
            <a:xfrm>
              <a:off x="2839" y="1226"/>
              <a:ext cx="135" cy="647"/>
            </a:xfrm>
            <a:prstGeom prst="rect">
              <a:avLst/>
            </a:prstGeom>
            <a:solidFill>
              <a:schemeClr val="tx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24639" name="Line 63"/>
            <p:cNvSpPr>
              <a:spLocks noChangeShapeType="1"/>
            </p:cNvSpPr>
            <p:nvPr/>
          </p:nvSpPr>
          <p:spPr bwMode="auto">
            <a:xfrm>
              <a:off x="2839" y="1873"/>
              <a:ext cx="45" cy="129"/>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4640" name="Line 64"/>
            <p:cNvSpPr>
              <a:spLocks noChangeShapeType="1"/>
            </p:cNvSpPr>
            <p:nvPr/>
          </p:nvSpPr>
          <p:spPr bwMode="auto">
            <a:xfrm flipH="1">
              <a:off x="2929" y="1873"/>
              <a:ext cx="45" cy="129"/>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4641" name="Line 65"/>
            <p:cNvSpPr>
              <a:spLocks noChangeShapeType="1"/>
            </p:cNvSpPr>
            <p:nvPr/>
          </p:nvSpPr>
          <p:spPr bwMode="auto">
            <a:xfrm>
              <a:off x="2839" y="2002"/>
              <a:ext cx="271" cy="0"/>
            </a:xfrm>
            <a:prstGeom prst="line">
              <a:avLst/>
            </a:prstGeom>
            <a:noFill/>
            <a:ln w="381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4642" name="Line 66"/>
            <p:cNvSpPr>
              <a:spLocks noChangeShapeType="1"/>
            </p:cNvSpPr>
            <p:nvPr/>
          </p:nvSpPr>
          <p:spPr bwMode="auto">
            <a:xfrm>
              <a:off x="3110" y="1916"/>
              <a:ext cx="0" cy="173"/>
            </a:xfrm>
            <a:prstGeom prst="line">
              <a:avLst/>
            </a:prstGeom>
            <a:noFill/>
            <a:ln w="381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4643" name="Line 67"/>
            <p:cNvSpPr>
              <a:spLocks noChangeShapeType="1"/>
            </p:cNvSpPr>
            <p:nvPr/>
          </p:nvSpPr>
          <p:spPr bwMode="auto">
            <a:xfrm>
              <a:off x="2884" y="2002"/>
              <a:ext cx="0" cy="13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4644" name="Line 68"/>
            <p:cNvSpPr>
              <a:spLocks noChangeShapeType="1"/>
            </p:cNvSpPr>
            <p:nvPr/>
          </p:nvSpPr>
          <p:spPr bwMode="auto">
            <a:xfrm>
              <a:off x="2929" y="2002"/>
              <a:ext cx="0" cy="13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4645" name="Line 69"/>
            <p:cNvSpPr>
              <a:spLocks noChangeShapeType="1"/>
            </p:cNvSpPr>
            <p:nvPr/>
          </p:nvSpPr>
          <p:spPr bwMode="auto">
            <a:xfrm>
              <a:off x="2839" y="1226"/>
              <a:ext cx="181"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4646" name="Rectangle 70"/>
            <p:cNvSpPr>
              <a:spLocks noChangeArrowheads="1"/>
            </p:cNvSpPr>
            <p:nvPr/>
          </p:nvSpPr>
          <p:spPr bwMode="auto">
            <a:xfrm>
              <a:off x="2477" y="752"/>
              <a:ext cx="859" cy="209"/>
            </a:xfrm>
            <a:prstGeom prst="rect">
              <a:avLst/>
            </a:prstGeom>
            <a:solidFill>
              <a:srgbClr val="993366"/>
            </a:solidFill>
            <a:ln w="12700">
              <a:solidFill>
                <a:srgbClr val="800080"/>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24648" name="Text Box 72"/>
            <p:cNvSpPr txBox="1">
              <a:spLocks noChangeArrowheads="1"/>
            </p:cNvSpPr>
            <p:nvPr/>
          </p:nvSpPr>
          <p:spPr bwMode="auto">
            <a:xfrm>
              <a:off x="1527" y="1098"/>
              <a:ext cx="781"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800" b="1"/>
                <a:t>Agiter </a:t>
              </a:r>
            </a:p>
          </p:txBody>
        </p:sp>
        <p:sp>
          <p:nvSpPr>
            <p:cNvPr id="24649" name="Line 73"/>
            <p:cNvSpPr>
              <a:spLocks noChangeShapeType="1"/>
            </p:cNvSpPr>
            <p:nvPr/>
          </p:nvSpPr>
          <p:spPr bwMode="auto">
            <a:xfrm>
              <a:off x="1572" y="1485"/>
              <a:ext cx="507" cy="6"/>
            </a:xfrm>
            <a:prstGeom prst="line">
              <a:avLst/>
            </a:prstGeom>
            <a:noFill/>
            <a:ln w="57150">
              <a:solidFill>
                <a:schemeClr val="tx1"/>
              </a:solidFill>
              <a:round/>
              <a:headEnd type="none" w="sm" len="sm"/>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4625" name="Rectangle 49"/>
            <p:cNvSpPr>
              <a:spLocks noChangeArrowheads="1"/>
            </p:cNvSpPr>
            <p:nvPr/>
          </p:nvSpPr>
          <p:spPr bwMode="auto">
            <a:xfrm>
              <a:off x="578" y="727"/>
              <a:ext cx="858" cy="209"/>
            </a:xfrm>
            <a:prstGeom prst="rect">
              <a:avLst/>
            </a:prstGeom>
            <a:solidFill>
              <a:srgbClr val="FFFFFF"/>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24690" name="Text Box 114"/>
            <p:cNvSpPr txBox="1">
              <a:spLocks noChangeArrowheads="1"/>
            </p:cNvSpPr>
            <p:nvPr/>
          </p:nvSpPr>
          <p:spPr bwMode="auto">
            <a:xfrm>
              <a:off x="923" y="918"/>
              <a:ext cx="21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400" b="1">
                  <a:solidFill>
                    <a:schemeClr val="bg1"/>
                  </a:solidFill>
                </a:rPr>
                <a:t>?</a:t>
              </a:r>
            </a:p>
          </p:txBody>
        </p:sp>
        <p:sp>
          <p:nvSpPr>
            <p:cNvPr id="24676" name="Text Box 100"/>
            <p:cNvSpPr txBox="1">
              <a:spLocks noChangeArrowheads="1"/>
            </p:cNvSpPr>
            <p:nvPr/>
          </p:nvSpPr>
          <p:spPr bwMode="auto">
            <a:xfrm>
              <a:off x="722" y="680"/>
              <a:ext cx="59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fr-FR" sz="2400" b="1">
                  <a:solidFill>
                    <a:schemeClr val="bg1"/>
                  </a:solidFill>
                </a:rPr>
                <a:t>C</a:t>
              </a:r>
              <a:r>
                <a:rPr lang="fr-FR" sz="2400" b="1" baseline="-25000">
                  <a:solidFill>
                    <a:schemeClr val="bg1"/>
                  </a:solidFill>
                </a:rPr>
                <a:t>6</a:t>
              </a:r>
              <a:r>
                <a:rPr lang="fr-FR" sz="2400" b="1">
                  <a:solidFill>
                    <a:schemeClr val="bg1"/>
                  </a:solidFill>
                </a:rPr>
                <a:t>H</a:t>
              </a:r>
              <a:r>
                <a:rPr lang="fr-FR" sz="2400" b="1" baseline="-25000">
                  <a:solidFill>
                    <a:schemeClr val="bg1"/>
                  </a:solidFill>
                </a:rPr>
                <a:t>12</a:t>
              </a:r>
            </a:p>
          </p:txBody>
        </p:sp>
        <p:sp>
          <p:nvSpPr>
            <p:cNvPr id="24610" name="Oval 34"/>
            <p:cNvSpPr>
              <a:spLocks noChangeArrowheads="1"/>
            </p:cNvSpPr>
            <p:nvPr/>
          </p:nvSpPr>
          <p:spPr bwMode="auto">
            <a:xfrm>
              <a:off x="576" y="451"/>
              <a:ext cx="860" cy="755"/>
            </a:xfrm>
            <a:prstGeom prst="ellipse">
              <a:avLst/>
            </a:prstGeom>
            <a:noFill/>
            <a:ln w="50800">
              <a:solidFill>
                <a:schemeClr val="tx1"/>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24633" name="Oval 57"/>
            <p:cNvSpPr>
              <a:spLocks noChangeArrowheads="1"/>
            </p:cNvSpPr>
            <p:nvPr/>
          </p:nvSpPr>
          <p:spPr bwMode="auto">
            <a:xfrm>
              <a:off x="2477" y="451"/>
              <a:ext cx="859" cy="775"/>
            </a:xfrm>
            <a:prstGeom prst="ellipse">
              <a:avLst/>
            </a:prstGeom>
            <a:noFill/>
            <a:ln w="50800">
              <a:solidFill>
                <a:schemeClr val="tx1"/>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24703" name="Line 127"/>
            <p:cNvSpPr>
              <a:spLocks noChangeShapeType="1"/>
            </p:cNvSpPr>
            <p:nvPr/>
          </p:nvSpPr>
          <p:spPr bwMode="auto">
            <a:xfrm>
              <a:off x="938" y="448"/>
              <a:ext cx="136" cy="0"/>
            </a:xfrm>
            <a:prstGeom prst="line">
              <a:avLst/>
            </a:prstGeom>
            <a:noFill/>
            <a:ln w="76200">
              <a:solidFill>
                <a:schemeClr val="bg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4704" name="Line 128"/>
            <p:cNvSpPr>
              <a:spLocks noChangeShapeType="1"/>
            </p:cNvSpPr>
            <p:nvPr/>
          </p:nvSpPr>
          <p:spPr bwMode="auto">
            <a:xfrm>
              <a:off x="2838" y="451"/>
              <a:ext cx="136" cy="0"/>
            </a:xfrm>
            <a:prstGeom prst="line">
              <a:avLst/>
            </a:prstGeom>
            <a:noFill/>
            <a:ln w="76200">
              <a:solidFill>
                <a:schemeClr val="bg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4712" name="Rectangle 136"/>
            <p:cNvSpPr>
              <a:spLocks noChangeArrowheads="1"/>
            </p:cNvSpPr>
            <p:nvPr/>
          </p:nvSpPr>
          <p:spPr bwMode="auto">
            <a:xfrm>
              <a:off x="938" y="1132"/>
              <a:ext cx="136" cy="117"/>
            </a:xfrm>
            <a:prstGeom prst="rect">
              <a:avLst/>
            </a:prstGeom>
            <a:solidFill>
              <a:schemeClr val="accent1"/>
            </a:solidFill>
            <a:ln w="12700">
              <a:solidFill>
                <a:schemeClr val="accent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24713" name="Line 137"/>
            <p:cNvSpPr>
              <a:spLocks noChangeShapeType="1"/>
            </p:cNvSpPr>
            <p:nvPr/>
          </p:nvSpPr>
          <p:spPr bwMode="auto">
            <a:xfrm>
              <a:off x="938" y="1180"/>
              <a:ext cx="0" cy="279"/>
            </a:xfrm>
            <a:prstGeom prst="line">
              <a:avLst/>
            </a:prstGeom>
            <a:noFill/>
            <a:ln w="4445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4714" name="Line 138"/>
            <p:cNvSpPr>
              <a:spLocks noChangeShapeType="1"/>
            </p:cNvSpPr>
            <p:nvPr/>
          </p:nvSpPr>
          <p:spPr bwMode="auto">
            <a:xfrm>
              <a:off x="1074" y="1194"/>
              <a:ext cx="0" cy="279"/>
            </a:xfrm>
            <a:prstGeom prst="line">
              <a:avLst/>
            </a:prstGeom>
            <a:noFill/>
            <a:ln w="4445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4716" name="Line 140"/>
            <p:cNvSpPr>
              <a:spLocks noChangeShapeType="1"/>
            </p:cNvSpPr>
            <p:nvPr/>
          </p:nvSpPr>
          <p:spPr bwMode="auto">
            <a:xfrm>
              <a:off x="1074" y="345"/>
              <a:ext cx="0" cy="106"/>
            </a:xfrm>
            <a:prstGeom prst="line">
              <a:avLst/>
            </a:prstGeom>
            <a:noFill/>
            <a:ln w="4445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gr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4718"/>
                                        </p:tgtEl>
                                        <p:attrNameLst>
                                          <p:attrName>style.visibility</p:attrName>
                                        </p:attrNameLst>
                                      </p:cBhvr>
                                      <p:to>
                                        <p:strVal val="visible"/>
                                      </p:to>
                                    </p:set>
                                    <p:animEffect transition="in" filter="dissolve">
                                      <p:cBhvr>
                                        <p:cTn id="7" dur="500"/>
                                        <p:tgtEl>
                                          <p:spTgt spid="2471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7" presetClass="entr" presetSubtype="10" fill="hold" grpId="0" nodeType="clickEffect">
                                  <p:stCondLst>
                                    <p:cond delay="0"/>
                                  </p:stCondLst>
                                  <p:childTnLst>
                                    <p:set>
                                      <p:cBhvr>
                                        <p:cTn id="11" dur="1" fill="hold">
                                          <p:stCondLst>
                                            <p:cond delay="0"/>
                                          </p:stCondLst>
                                        </p:cTn>
                                        <p:tgtEl>
                                          <p:spTgt spid="24597"/>
                                        </p:tgtEl>
                                        <p:attrNameLst>
                                          <p:attrName>style.visibility</p:attrName>
                                        </p:attrNameLst>
                                      </p:cBhvr>
                                      <p:to>
                                        <p:strVal val="visible"/>
                                      </p:to>
                                    </p:set>
                                    <p:anim calcmode="lin" valueType="num">
                                      <p:cBhvr>
                                        <p:cTn id="12" dur="500" fill="hold"/>
                                        <p:tgtEl>
                                          <p:spTgt spid="24597"/>
                                        </p:tgtEl>
                                        <p:attrNameLst>
                                          <p:attrName>ppt_w</p:attrName>
                                        </p:attrNameLst>
                                      </p:cBhvr>
                                      <p:tavLst>
                                        <p:tav tm="0">
                                          <p:val>
                                            <p:fltVal val="0"/>
                                          </p:val>
                                        </p:tav>
                                        <p:tav tm="100000">
                                          <p:val>
                                            <p:strVal val="#ppt_w"/>
                                          </p:val>
                                        </p:tav>
                                      </p:tavLst>
                                    </p:anim>
                                    <p:anim calcmode="lin" valueType="num">
                                      <p:cBhvr>
                                        <p:cTn id="13" dur="500" fill="hold"/>
                                        <p:tgtEl>
                                          <p:spTgt spid="24597"/>
                                        </p:tgtEl>
                                        <p:attrNameLst>
                                          <p:attrName>ppt_h</p:attrName>
                                        </p:attrNameLst>
                                      </p:cBhvr>
                                      <p:tavLst>
                                        <p:tav tm="0">
                                          <p:val>
                                            <p:strVal val="#ppt_h"/>
                                          </p:val>
                                        </p:tav>
                                        <p:tav tm="100000">
                                          <p:val>
                                            <p:strVal val="#ppt_h"/>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9" presetClass="entr" presetSubtype="0" fill="hold" nodeType="clickEffect">
                                  <p:stCondLst>
                                    <p:cond delay="0"/>
                                  </p:stCondLst>
                                  <p:childTnLst>
                                    <p:set>
                                      <p:cBhvr>
                                        <p:cTn id="17" dur="1" fill="hold">
                                          <p:stCondLst>
                                            <p:cond delay="0"/>
                                          </p:stCondLst>
                                        </p:cTn>
                                        <p:tgtEl>
                                          <p:spTgt spid="24720"/>
                                        </p:tgtEl>
                                        <p:attrNameLst>
                                          <p:attrName>style.visibility</p:attrName>
                                        </p:attrNameLst>
                                      </p:cBhvr>
                                      <p:to>
                                        <p:strVal val="visible"/>
                                      </p:to>
                                    </p:set>
                                    <p:animEffect transition="in" filter="dissolve">
                                      <p:cBhvr>
                                        <p:cTn id="18" dur="500"/>
                                        <p:tgtEl>
                                          <p:spTgt spid="24720"/>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7" presetClass="entr" presetSubtype="10" fill="hold" grpId="0" nodeType="clickEffect">
                                  <p:stCondLst>
                                    <p:cond delay="0"/>
                                  </p:stCondLst>
                                  <p:childTnLst>
                                    <p:set>
                                      <p:cBhvr>
                                        <p:cTn id="22" dur="1" fill="hold">
                                          <p:stCondLst>
                                            <p:cond delay="0"/>
                                          </p:stCondLst>
                                        </p:cTn>
                                        <p:tgtEl>
                                          <p:spTgt spid="24684"/>
                                        </p:tgtEl>
                                        <p:attrNameLst>
                                          <p:attrName>style.visibility</p:attrName>
                                        </p:attrNameLst>
                                      </p:cBhvr>
                                      <p:to>
                                        <p:strVal val="visible"/>
                                      </p:to>
                                    </p:set>
                                    <p:anim calcmode="lin" valueType="num">
                                      <p:cBhvr>
                                        <p:cTn id="23" dur="500" fill="hold"/>
                                        <p:tgtEl>
                                          <p:spTgt spid="24684"/>
                                        </p:tgtEl>
                                        <p:attrNameLst>
                                          <p:attrName>ppt_w</p:attrName>
                                        </p:attrNameLst>
                                      </p:cBhvr>
                                      <p:tavLst>
                                        <p:tav tm="0">
                                          <p:val>
                                            <p:fltVal val="0"/>
                                          </p:val>
                                        </p:tav>
                                        <p:tav tm="100000">
                                          <p:val>
                                            <p:strVal val="#ppt_w"/>
                                          </p:val>
                                        </p:tav>
                                      </p:tavLst>
                                    </p:anim>
                                    <p:anim calcmode="lin" valueType="num">
                                      <p:cBhvr>
                                        <p:cTn id="24" dur="500" fill="hold"/>
                                        <p:tgtEl>
                                          <p:spTgt spid="24684"/>
                                        </p:tgtEl>
                                        <p:attrNameLst>
                                          <p:attrName>ppt_h</p:attrName>
                                        </p:attrNameLst>
                                      </p:cBhvr>
                                      <p:tavLst>
                                        <p:tav tm="0">
                                          <p:val>
                                            <p:strVal val="#ppt_h"/>
                                          </p:val>
                                        </p:tav>
                                        <p:tav tm="100000">
                                          <p:val>
                                            <p:strVal val="#ppt_h"/>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17" presetClass="entr" presetSubtype="10" fill="hold" grpId="0" nodeType="clickEffect">
                                  <p:stCondLst>
                                    <p:cond delay="0"/>
                                  </p:stCondLst>
                                  <p:childTnLst>
                                    <p:set>
                                      <p:cBhvr>
                                        <p:cTn id="28" dur="1" fill="hold">
                                          <p:stCondLst>
                                            <p:cond delay="0"/>
                                          </p:stCondLst>
                                        </p:cTn>
                                        <p:tgtEl>
                                          <p:spTgt spid="24686"/>
                                        </p:tgtEl>
                                        <p:attrNameLst>
                                          <p:attrName>style.visibility</p:attrName>
                                        </p:attrNameLst>
                                      </p:cBhvr>
                                      <p:to>
                                        <p:strVal val="visible"/>
                                      </p:to>
                                    </p:set>
                                    <p:anim calcmode="lin" valueType="num">
                                      <p:cBhvr>
                                        <p:cTn id="29" dur="500" fill="hold"/>
                                        <p:tgtEl>
                                          <p:spTgt spid="24686"/>
                                        </p:tgtEl>
                                        <p:attrNameLst>
                                          <p:attrName>ppt_w</p:attrName>
                                        </p:attrNameLst>
                                      </p:cBhvr>
                                      <p:tavLst>
                                        <p:tav tm="0">
                                          <p:val>
                                            <p:fltVal val="0"/>
                                          </p:val>
                                        </p:tav>
                                        <p:tav tm="100000">
                                          <p:val>
                                            <p:strVal val="#ppt_w"/>
                                          </p:val>
                                        </p:tav>
                                      </p:tavLst>
                                    </p:anim>
                                    <p:anim calcmode="lin" valueType="num">
                                      <p:cBhvr>
                                        <p:cTn id="30" dur="500" fill="hold"/>
                                        <p:tgtEl>
                                          <p:spTgt spid="24686"/>
                                        </p:tgtEl>
                                        <p:attrNameLst>
                                          <p:attrName>ppt_h</p:attrName>
                                        </p:attrNameLst>
                                      </p:cBhvr>
                                      <p:tavLst>
                                        <p:tav tm="0">
                                          <p:val>
                                            <p:strVal val="#ppt_h"/>
                                          </p:val>
                                        </p:tav>
                                        <p:tav tm="100000">
                                          <p:val>
                                            <p:strVal val="#ppt_h"/>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17" presetClass="entr" presetSubtype="10" fill="hold" grpId="0" nodeType="clickEffect">
                                  <p:stCondLst>
                                    <p:cond delay="0"/>
                                  </p:stCondLst>
                                  <p:childTnLst>
                                    <p:set>
                                      <p:cBhvr>
                                        <p:cTn id="34" dur="1" fill="hold">
                                          <p:stCondLst>
                                            <p:cond delay="0"/>
                                          </p:stCondLst>
                                        </p:cTn>
                                        <p:tgtEl>
                                          <p:spTgt spid="24689"/>
                                        </p:tgtEl>
                                        <p:attrNameLst>
                                          <p:attrName>style.visibility</p:attrName>
                                        </p:attrNameLst>
                                      </p:cBhvr>
                                      <p:to>
                                        <p:strVal val="visible"/>
                                      </p:to>
                                    </p:set>
                                    <p:anim calcmode="lin" valueType="num">
                                      <p:cBhvr>
                                        <p:cTn id="35" dur="500" fill="hold"/>
                                        <p:tgtEl>
                                          <p:spTgt spid="24689"/>
                                        </p:tgtEl>
                                        <p:attrNameLst>
                                          <p:attrName>ppt_w</p:attrName>
                                        </p:attrNameLst>
                                      </p:cBhvr>
                                      <p:tavLst>
                                        <p:tav tm="0">
                                          <p:val>
                                            <p:fltVal val="0"/>
                                          </p:val>
                                        </p:tav>
                                        <p:tav tm="100000">
                                          <p:val>
                                            <p:strVal val="#ppt_w"/>
                                          </p:val>
                                        </p:tav>
                                      </p:tavLst>
                                    </p:anim>
                                    <p:anim calcmode="lin" valueType="num">
                                      <p:cBhvr>
                                        <p:cTn id="36" dur="500" fill="hold"/>
                                        <p:tgtEl>
                                          <p:spTgt spid="24689"/>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97" grpId="0" autoUpdateAnimBg="0"/>
      <p:bldP spid="24684" grpId="0" autoUpdateAnimBg="0"/>
      <p:bldP spid="24686" grpId="0" autoUpdateAnimBg="0"/>
      <p:bldP spid="24689" grpId="0" autoUpdateAnimBg="0"/>
    </p:bldLst>
  </p:timing>
</p:sld>
</file>

<file path=ppt/theme/theme1.xml><?xml version="1.0" encoding="utf-8"?>
<a:theme xmlns:a="http://schemas.openxmlformats.org/drawingml/2006/main" name="Boule de feu">
  <a:themeElements>
    <a:clrScheme name="Boule de feu 1">
      <a:dk1>
        <a:srgbClr val="5F5F5F"/>
      </a:dk1>
      <a:lt1>
        <a:srgbClr val="FFFFCC"/>
      </a:lt1>
      <a:dk2>
        <a:srgbClr val="000000"/>
      </a:dk2>
      <a:lt2>
        <a:srgbClr val="FFCC66"/>
      </a:lt2>
      <a:accent1>
        <a:srgbClr val="FF9933"/>
      </a:accent1>
      <a:accent2>
        <a:srgbClr val="CC0066"/>
      </a:accent2>
      <a:accent3>
        <a:srgbClr val="AAAAAA"/>
      </a:accent3>
      <a:accent4>
        <a:srgbClr val="DADAAE"/>
      </a:accent4>
      <a:accent5>
        <a:srgbClr val="FFCAAD"/>
      </a:accent5>
      <a:accent6>
        <a:srgbClr val="B9005C"/>
      </a:accent6>
      <a:hlink>
        <a:srgbClr val="CC00CC"/>
      </a:hlink>
      <a:folHlink>
        <a:srgbClr val="990099"/>
      </a:folHlink>
    </a:clrScheme>
    <a:fontScheme name="Boule de feu">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000" b="0" i="0" u="none" strike="noStrike" cap="none" normalizeH="0" baseline="0" smtClean="0">
            <a:ln>
              <a:noFill/>
            </a:ln>
            <a:solidFill>
              <a:srgbClr val="FFFFFF"/>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000" b="0" i="0" u="none" strike="noStrike" cap="none" normalizeH="0" baseline="0" smtClean="0">
            <a:ln>
              <a:noFill/>
            </a:ln>
            <a:solidFill>
              <a:srgbClr val="FFFFFF"/>
            </a:solidFill>
            <a:effectLst/>
            <a:latin typeface="Times New Roman" pitchFamily="18" charset="0"/>
          </a:defRPr>
        </a:defPPr>
      </a:lstStyle>
    </a:lnDef>
  </a:objectDefaults>
  <a:extraClrSchemeLst>
    <a:extraClrScheme>
      <a:clrScheme name="Boule de feu 1">
        <a:dk1>
          <a:srgbClr val="5F5F5F"/>
        </a:dk1>
        <a:lt1>
          <a:srgbClr val="FFFFCC"/>
        </a:lt1>
        <a:dk2>
          <a:srgbClr val="000000"/>
        </a:dk2>
        <a:lt2>
          <a:srgbClr val="FFCC66"/>
        </a:lt2>
        <a:accent1>
          <a:srgbClr val="FF9933"/>
        </a:accent1>
        <a:accent2>
          <a:srgbClr val="CC0066"/>
        </a:accent2>
        <a:accent3>
          <a:srgbClr val="AAAAAA"/>
        </a:accent3>
        <a:accent4>
          <a:srgbClr val="DADAAE"/>
        </a:accent4>
        <a:accent5>
          <a:srgbClr val="FFCAAD"/>
        </a:accent5>
        <a:accent6>
          <a:srgbClr val="B9005C"/>
        </a:accent6>
        <a:hlink>
          <a:srgbClr val="CC00CC"/>
        </a:hlink>
        <a:folHlink>
          <a:srgbClr val="990099"/>
        </a:folHlink>
      </a:clrScheme>
      <a:clrMap bg1="dk2" tx1="lt1" bg2="dk1" tx2="lt2" accent1="accent1" accent2="accent2" accent3="accent3" accent4="accent4" accent5="accent5" accent6="accent6" hlink="hlink" folHlink="folHlink"/>
    </a:extraClrScheme>
    <a:extraClrScheme>
      <a:clrScheme name="Boule de feu 2">
        <a:dk1>
          <a:srgbClr val="000000"/>
        </a:dk1>
        <a:lt1>
          <a:srgbClr val="FFFFFF"/>
        </a:lt1>
        <a:dk2>
          <a:srgbClr val="FF9900"/>
        </a:dk2>
        <a:lt2>
          <a:srgbClr val="5F5F5F"/>
        </a:lt2>
        <a:accent1>
          <a:srgbClr val="FF9933"/>
        </a:accent1>
        <a:accent2>
          <a:srgbClr val="CC0066"/>
        </a:accent2>
        <a:accent3>
          <a:srgbClr val="FFFFFF"/>
        </a:accent3>
        <a:accent4>
          <a:srgbClr val="000000"/>
        </a:accent4>
        <a:accent5>
          <a:srgbClr val="FFCAAD"/>
        </a:accent5>
        <a:accent6>
          <a:srgbClr val="B9005C"/>
        </a:accent6>
        <a:hlink>
          <a:srgbClr val="CC00CC"/>
        </a:hlink>
        <a:folHlink>
          <a:srgbClr val="990099"/>
        </a:folHlink>
      </a:clrScheme>
      <a:clrMap bg1="lt1" tx1="dk1" bg2="lt2" tx2="dk2" accent1="accent1" accent2="accent2" accent3="accent3" accent4="accent4" accent5="accent5" accent6="accent6" hlink="hlink" folHlink="folHlink"/>
    </a:extraClrScheme>
    <a:extraClrScheme>
      <a:clrScheme name="Boule de feu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Office\Modèles\Modèles de présentation\Barre verticale.pot</Template>
  <TotalTime>1584</TotalTime>
  <Words>1021</Words>
  <Application>Microsoft Office PowerPoint</Application>
  <PresentationFormat>Affichage à l'écran (4:3)</PresentationFormat>
  <Paragraphs>122</Paragraphs>
  <Slides>13</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13</vt:i4>
      </vt:variant>
    </vt:vector>
  </HeadingPairs>
  <TitlesOfParts>
    <vt:vector size="17" baseType="lpstr">
      <vt:lpstr>Arial</vt:lpstr>
      <vt:lpstr>Times New Roman</vt:lpstr>
      <vt:lpstr>Wingdings</vt:lpstr>
      <vt:lpstr>Boule de feu</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Comment modéliser une transformation d’oxydoréduction?</vt:lpstr>
      <vt:lpstr>Présentation PowerPoint</vt:lpstr>
      <vt:lpstr>Présentation PowerPoint</vt:lpstr>
    </vt:vector>
  </TitlesOfParts>
  <Company>JEAN MARC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Aucun titre de diapositive</dc:title>
  <dc:creator>COUTRY</dc:creator>
  <cp:lastModifiedBy>COUTRY Sandry</cp:lastModifiedBy>
  <cp:revision>92</cp:revision>
  <dcterms:created xsi:type="dcterms:W3CDTF">2001-10-16T19:17:35Z</dcterms:created>
  <dcterms:modified xsi:type="dcterms:W3CDTF">2025-03-02T20:49:41Z</dcterms:modified>
</cp:coreProperties>
</file>